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Montserrat SemiBold"/>
      <p:regular r:id="rId35"/>
      <p:bold r:id="rId36"/>
      <p:italic r:id="rId37"/>
      <p:boldItalic r:id="rId38"/>
    </p:embeddedFont>
    <p:embeddedFont>
      <p:font typeface="Montserrat"/>
      <p:regular r:id="rId39"/>
      <p:bold r:id="rId40"/>
      <p:italic r:id="rId41"/>
      <p:boldItalic r:id="rId42"/>
    </p:embeddedFont>
    <p:embeddedFont>
      <p:font typeface="Frank Ruhl Libre"/>
      <p:regular r:id="rId43"/>
      <p:bold r:id="rId44"/>
    </p:embeddedFont>
    <p:embeddedFont>
      <p:font typeface="Montserrat ExtraBold"/>
      <p:bold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5.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7.xml"/><Relationship Id="rId44" Type="http://schemas.openxmlformats.org/officeDocument/2006/relationships/font" Target="fonts/FrankRuhlLibre-bold.fntdata"/><Relationship Id="rId21" Type="http://schemas.openxmlformats.org/officeDocument/2006/relationships/slide" Target="slides/slide16.xml"/><Relationship Id="rId43" Type="http://schemas.openxmlformats.org/officeDocument/2006/relationships/font" Target="fonts/FrankRuhlLibre-regular.fntdata"/><Relationship Id="rId24" Type="http://schemas.openxmlformats.org/officeDocument/2006/relationships/slide" Target="slides/slide19.xml"/><Relationship Id="rId46" Type="http://schemas.openxmlformats.org/officeDocument/2006/relationships/font" Target="fonts/MontserratExtraBold-boldItalic.fntdata"/><Relationship Id="rId23" Type="http://schemas.openxmlformats.org/officeDocument/2006/relationships/slide" Target="slides/slide18.xml"/><Relationship Id="rId45" Type="http://schemas.openxmlformats.org/officeDocument/2006/relationships/font" Target="fonts/MontserratExtra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SemiBold-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SemiBold-italic.fntdata"/><Relationship Id="rId14" Type="http://schemas.openxmlformats.org/officeDocument/2006/relationships/slide" Target="slides/slide9.xml"/><Relationship Id="rId36" Type="http://schemas.openxmlformats.org/officeDocument/2006/relationships/font" Target="fonts/MontserratSemiBold-bold.fntdata"/><Relationship Id="rId17" Type="http://schemas.openxmlformats.org/officeDocument/2006/relationships/slide" Target="slides/slide12.xml"/><Relationship Id="rId39" Type="http://schemas.openxmlformats.org/officeDocument/2006/relationships/font" Target="fonts/Montserrat-regular.fntdata"/><Relationship Id="rId16" Type="http://schemas.openxmlformats.org/officeDocument/2006/relationships/slide" Target="slides/slide11.xml"/><Relationship Id="rId38" Type="http://schemas.openxmlformats.org/officeDocument/2006/relationships/font" Target="fonts/MontserratSemiBol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d24a73999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d24a73999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806743487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06743487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d24a73999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d24a73999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25dfbe07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d25dfbe07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d24a73999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d24a73999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d25dfbe07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d25dfbe07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d24a73999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d24a73999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d24a73999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d24a73999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d24a73999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d24a73999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d24a73999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d24a73999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f3178a1f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f3178a1f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d24a73999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d24a73999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d25dfbe07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d25dfbe07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d24a73999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d24a73999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d25dfbe07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d25dfbe07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d24a73999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d24a73999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d25dfbe07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d25dfbe07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89d6a636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89d6a636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d25dfbe07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d25dfbe07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d25dfbe07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d25dfbe07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889d6a636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89d6a636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806743487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06743487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806743487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06743487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d24a73999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d24a73999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d24a73999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d24a73999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d24a73999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d24a73999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24a73999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d24a73999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06743487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06743487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20337"/>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10" name="Google Shape;10;p2"/>
          <p:cNvPicPr preferRelativeResize="0"/>
          <p:nvPr/>
        </p:nvPicPr>
        <p:blipFill rotWithShape="1">
          <a:blip r:embed="rId3">
            <a:alphaModFix/>
          </a:blip>
          <a:srcRect b="0" l="0" r="0" t="0"/>
          <a:stretch/>
        </p:blipFill>
        <p:spPr>
          <a:xfrm>
            <a:off x="4047363" y="427947"/>
            <a:ext cx="1049175" cy="356100"/>
          </a:xfrm>
          <a:prstGeom prst="rect">
            <a:avLst/>
          </a:prstGeom>
          <a:noFill/>
          <a:ln>
            <a:noFill/>
          </a:ln>
        </p:spPr>
      </p:pic>
      <p:sp>
        <p:nvSpPr>
          <p:cNvPr id="11" name="Google Shape;11;p2"/>
          <p:cNvSpPr txBox="1"/>
          <p:nvPr>
            <p:ph type="title"/>
          </p:nvPr>
        </p:nvSpPr>
        <p:spPr>
          <a:xfrm>
            <a:off x="904850" y="1253682"/>
            <a:ext cx="7333800" cy="1595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None/>
              <a:defRPr sz="7200">
                <a:solidFill>
                  <a:schemeClr val="accent2"/>
                </a:solidFill>
              </a:defRPr>
            </a:lvl1pPr>
            <a:lvl2pPr lvl="1">
              <a:spcBef>
                <a:spcPts val="0"/>
              </a:spcBef>
              <a:spcAft>
                <a:spcPts val="0"/>
              </a:spcAft>
              <a:buNone/>
              <a:defRPr>
                <a:solidFill>
                  <a:srgbClr val="FFFFFF"/>
                </a:solidFill>
              </a:defRPr>
            </a:lvl2pPr>
            <a:lvl3pPr lvl="2">
              <a:spcBef>
                <a:spcPts val="0"/>
              </a:spcBef>
              <a:spcAft>
                <a:spcPts val="0"/>
              </a:spcAft>
              <a:buNone/>
              <a:defRPr>
                <a:solidFill>
                  <a:srgbClr val="FFFFFF"/>
                </a:solidFill>
              </a:defRPr>
            </a:lvl3pPr>
            <a:lvl4pPr lvl="3">
              <a:spcBef>
                <a:spcPts val="0"/>
              </a:spcBef>
              <a:spcAft>
                <a:spcPts val="0"/>
              </a:spcAft>
              <a:buNone/>
              <a:defRPr>
                <a:solidFill>
                  <a:srgbClr val="FFFFFF"/>
                </a:solidFill>
              </a:defRPr>
            </a:lvl4pPr>
            <a:lvl5pPr lvl="4">
              <a:spcBef>
                <a:spcPts val="0"/>
              </a:spcBef>
              <a:spcAft>
                <a:spcPts val="0"/>
              </a:spcAft>
              <a:buNone/>
              <a:defRPr>
                <a:solidFill>
                  <a:srgbClr val="FFFFFF"/>
                </a:solidFill>
              </a:defRPr>
            </a:lvl5pPr>
            <a:lvl6pPr lvl="5">
              <a:spcBef>
                <a:spcPts val="0"/>
              </a:spcBef>
              <a:spcAft>
                <a:spcPts val="0"/>
              </a:spcAft>
              <a:buNone/>
              <a:defRPr>
                <a:solidFill>
                  <a:srgbClr val="FFFFFF"/>
                </a:solidFill>
              </a:defRPr>
            </a:lvl6pPr>
            <a:lvl7pPr lvl="6">
              <a:spcBef>
                <a:spcPts val="0"/>
              </a:spcBef>
              <a:spcAft>
                <a:spcPts val="0"/>
              </a:spcAft>
              <a:buNone/>
              <a:defRPr>
                <a:solidFill>
                  <a:srgbClr val="FFFFFF"/>
                </a:solidFill>
              </a:defRPr>
            </a:lvl7pPr>
            <a:lvl8pPr lvl="7">
              <a:spcBef>
                <a:spcPts val="0"/>
              </a:spcBef>
              <a:spcAft>
                <a:spcPts val="0"/>
              </a:spcAft>
              <a:buNone/>
              <a:defRPr>
                <a:solidFill>
                  <a:srgbClr val="FFFFFF"/>
                </a:solidFill>
              </a:defRPr>
            </a:lvl8pPr>
            <a:lvl9pPr lvl="8">
              <a:spcBef>
                <a:spcPts val="0"/>
              </a:spcBef>
              <a:spcAft>
                <a:spcPts val="0"/>
              </a:spcAft>
              <a:buNone/>
              <a:defRPr>
                <a:solidFill>
                  <a:srgbClr val="FFFFFF"/>
                </a:solidFill>
              </a:defRPr>
            </a:lvl9pPr>
          </a:lstStyle>
          <a:p/>
        </p:txBody>
      </p:sp>
      <p:sp>
        <p:nvSpPr>
          <p:cNvPr id="12" name="Google Shape;12;p2"/>
          <p:cNvSpPr txBox="1"/>
          <p:nvPr>
            <p:ph idx="1" type="body"/>
          </p:nvPr>
        </p:nvSpPr>
        <p:spPr>
          <a:xfrm>
            <a:off x="2496200" y="4275729"/>
            <a:ext cx="4151400" cy="304500"/>
          </a:xfrm>
          <a:prstGeom prst="rect">
            <a:avLst/>
          </a:prstGeom>
        </p:spPr>
        <p:txBody>
          <a:bodyPr anchorCtr="0" anchor="t" bIns="91425" lIns="91425" spcFirstLastPara="1" rIns="91425" wrap="square" tIns="91425">
            <a:noAutofit/>
          </a:bodyPr>
          <a:lstStyle>
            <a:lvl1pPr indent="-292100" lvl="0" marL="4572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1pPr>
            <a:lvl2pPr indent="-292100" lvl="1" marL="9144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2pPr>
            <a:lvl3pPr indent="-292100" lvl="2" marL="13716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3pPr>
            <a:lvl4pPr indent="-292100" lvl="3" marL="18288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4pPr>
            <a:lvl5pPr indent="-292100" lvl="4" marL="22860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5pPr>
            <a:lvl6pPr indent="-292100" lvl="5" marL="27432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6pPr>
            <a:lvl7pPr indent="-292100" lvl="6" marL="32004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7pPr>
            <a:lvl8pPr indent="-292100" lvl="7" marL="36576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8pPr>
            <a:lvl9pPr indent="-292100" lvl="8" marL="41148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9pPr>
          </a:lstStyle>
          <a:p/>
        </p:txBody>
      </p:sp>
      <p:sp>
        <p:nvSpPr>
          <p:cNvPr id="13" name="Google Shape;13;p2"/>
          <p:cNvSpPr txBox="1"/>
          <p:nvPr>
            <p:ph idx="2" type="subTitle"/>
          </p:nvPr>
        </p:nvSpPr>
        <p:spPr>
          <a:xfrm>
            <a:off x="2496200" y="2791614"/>
            <a:ext cx="4151400" cy="700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500">
                <a:solidFill>
                  <a:schemeClr val="accent2"/>
                </a:solidFill>
              </a:defRPr>
            </a:lvl1pPr>
            <a:lvl2pPr lvl="1" rtl="0">
              <a:spcBef>
                <a:spcPts val="1600"/>
              </a:spcBef>
              <a:spcAft>
                <a:spcPts val="0"/>
              </a:spcAft>
              <a:buNone/>
              <a:defRPr>
                <a:solidFill>
                  <a:schemeClr val="accent2"/>
                </a:solidFill>
              </a:defRPr>
            </a:lvl2pPr>
            <a:lvl3pPr lvl="2" rtl="0">
              <a:spcBef>
                <a:spcPts val="1600"/>
              </a:spcBef>
              <a:spcAft>
                <a:spcPts val="0"/>
              </a:spcAft>
              <a:buNone/>
              <a:defRPr>
                <a:solidFill>
                  <a:schemeClr val="accent2"/>
                </a:solidFill>
              </a:defRPr>
            </a:lvl3pPr>
            <a:lvl4pPr lvl="3" rtl="0">
              <a:spcBef>
                <a:spcPts val="1600"/>
              </a:spcBef>
              <a:spcAft>
                <a:spcPts val="0"/>
              </a:spcAft>
              <a:buNone/>
              <a:defRPr>
                <a:solidFill>
                  <a:schemeClr val="accent2"/>
                </a:solidFill>
              </a:defRPr>
            </a:lvl4pPr>
            <a:lvl5pPr lvl="4" rtl="0">
              <a:spcBef>
                <a:spcPts val="1600"/>
              </a:spcBef>
              <a:spcAft>
                <a:spcPts val="0"/>
              </a:spcAft>
              <a:buNone/>
              <a:defRPr>
                <a:solidFill>
                  <a:schemeClr val="accent2"/>
                </a:solidFill>
              </a:defRPr>
            </a:lvl5pPr>
            <a:lvl6pPr lvl="5" rtl="0">
              <a:spcBef>
                <a:spcPts val="1600"/>
              </a:spcBef>
              <a:spcAft>
                <a:spcPts val="0"/>
              </a:spcAft>
              <a:buNone/>
              <a:defRPr>
                <a:solidFill>
                  <a:schemeClr val="accent2"/>
                </a:solidFill>
              </a:defRPr>
            </a:lvl6pPr>
            <a:lvl7pPr lvl="6" rtl="0">
              <a:spcBef>
                <a:spcPts val="1600"/>
              </a:spcBef>
              <a:spcAft>
                <a:spcPts val="0"/>
              </a:spcAft>
              <a:buNone/>
              <a:defRPr>
                <a:solidFill>
                  <a:schemeClr val="accent2"/>
                </a:solidFill>
              </a:defRPr>
            </a:lvl7pPr>
            <a:lvl8pPr lvl="7" rtl="0">
              <a:spcBef>
                <a:spcPts val="1600"/>
              </a:spcBef>
              <a:spcAft>
                <a:spcPts val="0"/>
              </a:spcAft>
              <a:buNone/>
              <a:defRPr>
                <a:solidFill>
                  <a:schemeClr val="accent2"/>
                </a:solidFill>
              </a:defRPr>
            </a:lvl8pPr>
            <a:lvl9pPr lvl="8" rtl="0">
              <a:spcBef>
                <a:spcPts val="1600"/>
              </a:spcBef>
              <a:spcAft>
                <a:spcPts val="1600"/>
              </a:spcAft>
              <a:buNone/>
              <a:defRPr>
                <a:solidFill>
                  <a:schemeClr val="accen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 name="Shape 62"/>
        <p:cNvGrpSpPr/>
        <p:nvPr/>
      </p:nvGrpSpPr>
      <p:grpSpPr>
        <a:xfrm>
          <a:off x="0" y="0"/>
          <a:ext cx="0" cy="0"/>
          <a:chOff x="0" y="0"/>
          <a:chExt cx="0" cy="0"/>
        </a:xfrm>
      </p:grpSpPr>
      <p:pic>
        <p:nvPicPr>
          <p:cNvPr descr=" " id="63" name="Google Shape;63;p11"/>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4" name="Google Shape;64;p1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65" name="Google Shape;65;p11"/>
          <p:cNvSpPr txBox="1"/>
          <p:nvPr>
            <p:ph type="title"/>
          </p:nvPr>
        </p:nvSpPr>
        <p:spPr>
          <a:xfrm>
            <a:off x="311700" y="3619355"/>
            <a:ext cx="4511700" cy="605100"/>
          </a:xfrm>
          <a:prstGeom prst="rect">
            <a:avLst/>
          </a:prstGeom>
        </p:spPr>
        <p:txBody>
          <a:bodyPr anchorCtr="0" anchor="b" bIns="91425" lIns="91425" spcFirstLastPara="1" rIns="91425" wrap="square" tIns="91425">
            <a:noAutofit/>
          </a:bodyPr>
          <a:lstStyle>
            <a:lvl1pPr lvl="0">
              <a:spcBef>
                <a:spcPts val="0"/>
              </a:spcBef>
              <a:spcAft>
                <a:spcPts val="0"/>
              </a:spcAft>
              <a:buClr>
                <a:srgbClr val="333333"/>
              </a:buClr>
              <a:buSzPts val="1800"/>
              <a:buFont typeface="Montserrat"/>
              <a:buNone/>
              <a:defRPr b="0" sz="1800">
                <a:solidFill>
                  <a:srgbClr val="333333"/>
                </a:solidFill>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pic>
        <p:nvPicPr>
          <p:cNvPr id="66" name="Google Shape;66;p11"/>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pic>
        <p:nvPicPr>
          <p:cNvPr id="68" name="Google Shape;68;p12"/>
          <p:cNvPicPr preferRelativeResize="0"/>
          <p:nvPr/>
        </p:nvPicPr>
        <p:blipFill rotWithShape="1">
          <a:blip r:embed="rId2">
            <a:alphaModFix/>
          </a:blip>
          <a:srcRect b="0" l="0" r="0" t="0"/>
          <a:stretch/>
        </p:blipFill>
        <p:spPr>
          <a:xfrm>
            <a:off x="3965" y="0"/>
            <a:ext cx="9136072" cy="5143501"/>
          </a:xfrm>
          <a:prstGeom prst="rect">
            <a:avLst/>
          </a:prstGeom>
          <a:noFill/>
          <a:ln>
            <a:noFill/>
          </a:ln>
        </p:spPr>
      </p:pic>
      <p:sp>
        <p:nvSpPr>
          <p:cNvPr id="69" name="Google Shape;69;p12"/>
          <p:cNvSpPr txBox="1"/>
          <p:nvPr>
            <p:ph hasCustomPrompt="1" type="title"/>
          </p:nvPr>
        </p:nvSpPr>
        <p:spPr>
          <a:xfrm>
            <a:off x="311700" y="606575"/>
            <a:ext cx="8520600" cy="16710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57068C"/>
              </a:buClr>
              <a:buSzPts val="13000"/>
              <a:buNone/>
              <a:defRPr sz="13000">
                <a:solidFill>
                  <a:srgbClr val="57068C"/>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0" name="Google Shape;70;p12"/>
          <p:cNvSpPr txBox="1"/>
          <p:nvPr>
            <p:ph idx="1" type="body"/>
          </p:nvPr>
        </p:nvSpPr>
        <p:spPr>
          <a:xfrm>
            <a:off x="3007950" y="3094875"/>
            <a:ext cx="3128100" cy="11868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sz="1100"/>
            </a:lvl1pPr>
            <a:lvl2pPr indent="-298450" lvl="1" marL="914400" algn="ctr">
              <a:spcBef>
                <a:spcPts val="0"/>
              </a:spcBef>
              <a:spcAft>
                <a:spcPts val="0"/>
              </a:spcAft>
              <a:buSzPts val="1100"/>
              <a:buChar char="○"/>
              <a:defRPr sz="1100"/>
            </a:lvl2pPr>
            <a:lvl3pPr indent="-298450" lvl="2" marL="1371600" algn="ctr">
              <a:spcBef>
                <a:spcPts val="0"/>
              </a:spcBef>
              <a:spcAft>
                <a:spcPts val="0"/>
              </a:spcAft>
              <a:buSzPts val="1100"/>
              <a:buChar char="■"/>
              <a:defRPr sz="1100"/>
            </a:lvl3pPr>
            <a:lvl4pPr indent="-298450" lvl="3" marL="1828800" algn="ctr">
              <a:spcBef>
                <a:spcPts val="0"/>
              </a:spcBef>
              <a:spcAft>
                <a:spcPts val="0"/>
              </a:spcAft>
              <a:buSzPts val="1100"/>
              <a:buChar char="●"/>
              <a:defRPr sz="1100"/>
            </a:lvl4pPr>
            <a:lvl5pPr indent="-298450" lvl="4" marL="2286000" algn="ctr">
              <a:spcBef>
                <a:spcPts val="0"/>
              </a:spcBef>
              <a:spcAft>
                <a:spcPts val="0"/>
              </a:spcAft>
              <a:buSzPts val="1100"/>
              <a:buChar char="○"/>
              <a:defRPr sz="1100"/>
            </a:lvl5pPr>
            <a:lvl6pPr indent="-298450" lvl="5" marL="2743200" algn="ctr">
              <a:spcBef>
                <a:spcPts val="0"/>
              </a:spcBef>
              <a:spcAft>
                <a:spcPts val="0"/>
              </a:spcAft>
              <a:buSzPts val="1100"/>
              <a:buChar char="■"/>
              <a:defRPr sz="1100"/>
            </a:lvl6pPr>
            <a:lvl7pPr indent="-298450" lvl="6" marL="3200400" algn="ctr">
              <a:spcBef>
                <a:spcPts val="0"/>
              </a:spcBef>
              <a:spcAft>
                <a:spcPts val="0"/>
              </a:spcAft>
              <a:buSzPts val="1100"/>
              <a:buChar char="●"/>
              <a:defRPr sz="1100"/>
            </a:lvl7pPr>
            <a:lvl8pPr indent="-298450" lvl="7" marL="3657600" algn="ctr">
              <a:spcBef>
                <a:spcPts val="0"/>
              </a:spcBef>
              <a:spcAft>
                <a:spcPts val="0"/>
              </a:spcAft>
              <a:buSzPts val="1100"/>
              <a:buChar char="○"/>
              <a:defRPr sz="1100"/>
            </a:lvl8pPr>
            <a:lvl9pPr indent="-298450" lvl="8" marL="4114800" algn="ctr">
              <a:spcBef>
                <a:spcPts val="0"/>
              </a:spcBef>
              <a:spcAft>
                <a:spcPts val="0"/>
              </a:spcAft>
              <a:buSzPts val="1100"/>
              <a:buChar char="■"/>
              <a:defRPr sz="1100"/>
            </a:lvl9pPr>
          </a:lstStyle>
          <a:p/>
        </p:txBody>
      </p:sp>
      <p:pic>
        <p:nvPicPr>
          <p:cNvPr descr=" " id="71" name="Google Shape;71;p12"/>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72" name="Google Shape;72;p1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73" name="Google Shape;73;p12"/>
          <p:cNvSpPr txBox="1"/>
          <p:nvPr>
            <p:ph idx="2" type="subTitle"/>
          </p:nvPr>
        </p:nvSpPr>
        <p:spPr>
          <a:xfrm>
            <a:off x="1429500" y="2353776"/>
            <a:ext cx="6285000" cy="463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b="1" sz="2800">
                <a:solidFill>
                  <a:schemeClr val="accent1"/>
                </a:solidFill>
                <a:latin typeface="Frank Ruhl Libre"/>
                <a:ea typeface="Frank Ruhl Libre"/>
                <a:cs typeface="Frank Ruhl Libre"/>
                <a:sym typeface="Frank Ruhl Libr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ext">
  <p:cSld name="CUSTOM">
    <p:spTree>
      <p:nvGrpSpPr>
        <p:cNvPr id="74" name="Shape 74"/>
        <p:cNvGrpSpPr/>
        <p:nvPr/>
      </p:nvGrpSpPr>
      <p:grpSpPr>
        <a:xfrm>
          <a:off x="0" y="0"/>
          <a:ext cx="0" cy="0"/>
          <a:chOff x="0" y="0"/>
          <a:chExt cx="0" cy="0"/>
        </a:xfrm>
      </p:grpSpPr>
      <p:pic>
        <p:nvPicPr>
          <p:cNvPr id="75" name="Google Shape;75;p13"/>
          <p:cNvPicPr preferRelativeResize="0"/>
          <p:nvPr/>
        </p:nvPicPr>
        <p:blipFill>
          <a:blip r:embed="rId2">
            <a:alphaModFix/>
          </a:blip>
          <a:stretch>
            <a:fillRect/>
          </a:stretch>
        </p:blipFill>
        <p:spPr>
          <a:xfrm>
            <a:off x="0" y="0"/>
            <a:ext cx="9143997" cy="5143510"/>
          </a:xfrm>
          <a:prstGeom prst="rect">
            <a:avLst/>
          </a:prstGeom>
          <a:noFill/>
          <a:ln>
            <a:noFill/>
          </a:ln>
        </p:spPr>
      </p:pic>
      <p:pic>
        <p:nvPicPr>
          <p:cNvPr descr=" " id="76" name="Google Shape;76;p13"/>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77" name="Google Shape;77;p1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78" name="Google Shape;78;p13"/>
          <p:cNvSpPr txBox="1"/>
          <p:nvPr>
            <p:ph type="title"/>
          </p:nvPr>
        </p:nvSpPr>
        <p:spPr>
          <a:xfrm>
            <a:off x="4969800" y="1412750"/>
            <a:ext cx="3766800" cy="13746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57068C"/>
              </a:buClr>
              <a:buSzPts val="3600"/>
              <a:buNone/>
              <a:defRPr>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13"/>
          <p:cNvSpPr txBox="1"/>
          <p:nvPr>
            <p:ph idx="1" type="body"/>
          </p:nvPr>
        </p:nvSpPr>
        <p:spPr>
          <a:xfrm>
            <a:off x="4969675" y="2901150"/>
            <a:ext cx="3766800" cy="1374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SzPts val="1100"/>
              <a:buChar char="●"/>
              <a:defRPr sz="1100"/>
            </a:lvl1pPr>
            <a:lvl2pPr indent="-298450" lvl="1" marL="914400" rtl="0">
              <a:lnSpc>
                <a:spcPct val="125000"/>
              </a:lnSpc>
              <a:spcBef>
                <a:spcPts val="800"/>
              </a:spcBef>
              <a:spcAft>
                <a:spcPts val="0"/>
              </a:spcAft>
              <a:buSzPts val="1100"/>
              <a:buChar char="○"/>
              <a:defRPr sz="1100"/>
            </a:lvl2pPr>
            <a:lvl3pPr indent="-298450" lvl="2" marL="1371600" rtl="0">
              <a:lnSpc>
                <a:spcPct val="125000"/>
              </a:lnSpc>
              <a:spcBef>
                <a:spcPts val="800"/>
              </a:spcBef>
              <a:spcAft>
                <a:spcPts val="0"/>
              </a:spcAft>
              <a:buSzPts val="1100"/>
              <a:buChar char="■"/>
              <a:defRPr sz="1100"/>
            </a:lvl3pPr>
            <a:lvl4pPr indent="-298450" lvl="3" marL="1828800" rtl="0">
              <a:lnSpc>
                <a:spcPct val="125000"/>
              </a:lnSpc>
              <a:spcBef>
                <a:spcPts val="800"/>
              </a:spcBef>
              <a:spcAft>
                <a:spcPts val="0"/>
              </a:spcAft>
              <a:buSzPts val="1100"/>
              <a:buChar char="●"/>
              <a:defRPr sz="1100"/>
            </a:lvl4pPr>
            <a:lvl5pPr indent="-298450" lvl="4" marL="2286000" rtl="0">
              <a:lnSpc>
                <a:spcPct val="125000"/>
              </a:lnSpc>
              <a:spcBef>
                <a:spcPts val="800"/>
              </a:spcBef>
              <a:spcAft>
                <a:spcPts val="0"/>
              </a:spcAft>
              <a:buSzPts val="1100"/>
              <a:buChar char="○"/>
              <a:defRPr sz="1100"/>
            </a:lvl5pPr>
            <a:lvl6pPr indent="-298450" lvl="5" marL="2743200" rtl="0">
              <a:lnSpc>
                <a:spcPct val="125000"/>
              </a:lnSpc>
              <a:spcBef>
                <a:spcPts val="800"/>
              </a:spcBef>
              <a:spcAft>
                <a:spcPts val="0"/>
              </a:spcAft>
              <a:buSzPts val="1100"/>
              <a:buChar char="■"/>
              <a:defRPr sz="1100"/>
            </a:lvl6pPr>
            <a:lvl7pPr indent="-298450" lvl="6" marL="3200400" rtl="0">
              <a:lnSpc>
                <a:spcPct val="125000"/>
              </a:lnSpc>
              <a:spcBef>
                <a:spcPts val="800"/>
              </a:spcBef>
              <a:spcAft>
                <a:spcPts val="0"/>
              </a:spcAft>
              <a:buSzPts val="1100"/>
              <a:buChar char="●"/>
              <a:defRPr sz="1100"/>
            </a:lvl7pPr>
            <a:lvl8pPr indent="-298450" lvl="7" marL="3657600" rtl="0">
              <a:lnSpc>
                <a:spcPct val="125000"/>
              </a:lnSpc>
              <a:spcBef>
                <a:spcPts val="800"/>
              </a:spcBef>
              <a:spcAft>
                <a:spcPts val="0"/>
              </a:spcAft>
              <a:buSzPts val="1100"/>
              <a:buChar char="○"/>
              <a:defRPr sz="1100"/>
            </a:lvl8pPr>
            <a:lvl9pPr indent="-298450" lvl="8" marL="4114800" rtl="0">
              <a:lnSpc>
                <a:spcPct val="125000"/>
              </a:lnSpc>
              <a:spcBef>
                <a:spcPts val="800"/>
              </a:spcBef>
              <a:spcAft>
                <a:spcPts val="800"/>
              </a:spcAft>
              <a:buSzPts val="1100"/>
              <a:buChar char="■"/>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CUSTOM_1">
    <p:spTree>
      <p:nvGrpSpPr>
        <p:cNvPr id="80" name="Shape 80"/>
        <p:cNvGrpSpPr/>
        <p:nvPr/>
      </p:nvGrpSpPr>
      <p:grpSpPr>
        <a:xfrm>
          <a:off x="0" y="0"/>
          <a:ext cx="0" cy="0"/>
          <a:chOff x="0" y="0"/>
          <a:chExt cx="0" cy="0"/>
        </a:xfrm>
      </p:grpSpPr>
      <p:pic>
        <p:nvPicPr>
          <p:cNvPr descr=" " id="81" name="Google Shape;81;p14"/>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82" name="Google Shape;82;p1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83" name="Google Shape;83;p14"/>
          <p:cNvSpPr txBox="1"/>
          <p:nvPr>
            <p:ph type="title"/>
          </p:nvPr>
        </p:nvSpPr>
        <p:spPr>
          <a:xfrm>
            <a:off x="311700" y="587975"/>
            <a:ext cx="3610800" cy="8916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rgbClr val="57068C"/>
              </a:buClr>
              <a:buSzPts val="4000"/>
              <a:buNone/>
              <a:defRPr sz="4000">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4"/>
          <p:cNvSpPr txBox="1"/>
          <p:nvPr>
            <p:ph idx="1" type="body"/>
          </p:nvPr>
        </p:nvSpPr>
        <p:spPr>
          <a:xfrm>
            <a:off x="311700" y="1836175"/>
            <a:ext cx="3610800" cy="2439600"/>
          </a:xfrm>
          <a:prstGeom prst="rect">
            <a:avLst/>
          </a:prstGeom>
        </p:spPr>
        <p:txBody>
          <a:bodyPr anchorCtr="0" anchor="t"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800"/>
              </a:spcBef>
              <a:spcAft>
                <a:spcPts val="0"/>
              </a:spcAft>
              <a:buSzPts val="1400"/>
              <a:buChar char="○"/>
              <a:defRPr/>
            </a:lvl2pPr>
            <a:lvl3pPr indent="-317500" lvl="2" marL="1371600" rtl="0">
              <a:lnSpc>
                <a:spcPct val="125000"/>
              </a:lnSpc>
              <a:spcBef>
                <a:spcPts val="800"/>
              </a:spcBef>
              <a:spcAft>
                <a:spcPts val="0"/>
              </a:spcAft>
              <a:buSzPts val="1400"/>
              <a:buChar char="■"/>
              <a:defRPr/>
            </a:lvl3pPr>
            <a:lvl4pPr indent="-317500" lvl="3" marL="1828800" rtl="0">
              <a:lnSpc>
                <a:spcPct val="125000"/>
              </a:lnSpc>
              <a:spcBef>
                <a:spcPts val="800"/>
              </a:spcBef>
              <a:spcAft>
                <a:spcPts val="0"/>
              </a:spcAft>
              <a:buSzPts val="1400"/>
              <a:buChar char="●"/>
              <a:defRPr/>
            </a:lvl4pPr>
            <a:lvl5pPr indent="-317500" lvl="4" marL="2286000" rtl="0">
              <a:lnSpc>
                <a:spcPct val="125000"/>
              </a:lnSpc>
              <a:spcBef>
                <a:spcPts val="800"/>
              </a:spcBef>
              <a:spcAft>
                <a:spcPts val="0"/>
              </a:spcAft>
              <a:buSzPts val="1400"/>
              <a:buChar char="○"/>
              <a:defRPr/>
            </a:lvl5pPr>
            <a:lvl6pPr indent="-317500" lvl="5" marL="2743200" rtl="0">
              <a:lnSpc>
                <a:spcPct val="125000"/>
              </a:lnSpc>
              <a:spcBef>
                <a:spcPts val="800"/>
              </a:spcBef>
              <a:spcAft>
                <a:spcPts val="0"/>
              </a:spcAft>
              <a:buSzPts val="1400"/>
              <a:buChar char="■"/>
              <a:defRPr/>
            </a:lvl6pPr>
            <a:lvl7pPr indent="-317500" lvl="6" marL="3200400" rtl="0">
              <a:lnSpc>
                <a:spcPct val="125000"/>
              </a:lnSpc>
              <a:spcBef>
                <a:spcPts val="800"/>
              </a:spcBef>
              <a:spcAft>
                <a:spcPts val="0"/>
              </a:spcAft>
              <a:buSzPts val="1400"/>
              <a:buChar char="●"/>
              <a:defRPr/>
            </a:lvl7pPr>
            <a:lvl8pPr indent="-317500" lvl="7" marL="3657600" rtl="0">
              <a:lnSpc>
                <a:spcPct val="125000"/>
              </a:lnSpc>
              <a:spcBef>
                <a:spcPts val="800"/>
              </a:spcBef>
              <a:spcAft>
                <a:spcPts val="0"/>
              </a:spcAft>
              <a:buSzPts val="1400"/>
              <a:buChar char="○"/>
              <a:defRPr/>
            </a:lvl8pPr>
            <a:lvl9pPr indent="-317500" lvl="8" marL="4114800" rtl="0">
              <a:lnSpc>
                <a:spcPct val="125000"/>
              </a:lnSpc>
              <a:spcBef>
                <a:spcPts val="800"/>
              </a:spcBef>
              <a:spcAft>
                <a:spcPts val="800"/>
              </a:spcAft>
              <a:buSzPts val="1400"/>
              <a:buChar char="■"/>
              <a:defRPr/>
            </a:lvl9pPr>
          </a:lstStyle>
          <a:p/>
        </p:txBody>
      </p:sp>
      <p:sp>
        <p:nvSpPr>
          <p:cNvPr id="85" name="Google Shape;85;p14"/>
          <p:cNvSpPr txBox="1"/>
          <p:nvPr/>
        </p:nvSpPr>
        <p:spPr>
          <a:xfrm>
            <a:off x="5958050" y="683000"/>
            <a:ext cx="2778600" cy="10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Montserrat"/>
              <a:ea typeface="Montserrat"/>
              <a:cs typeface="Montserrat"/>
              <a:sym typeface="Montserrat"/>
            </a:endParaRPr>
          </a:p>
        </p:txBody>
      </p:sp>
      <p:sp>
        <p:nvSpPr>
          <p:cNvPr id="86" name="Google Shape;86;p14"/>
          <p:cNvSpPr txBox="1"/>
          <p:nvPr>
            <p:ph idx="2" type="body"/>
          </p:nvPr>
        </p:nvSpPr>
        <p:spPr>
          <a:xfrm>
            <a:off x="5824575" y="683050"/>
            <a:ext cx="2911800" cy="10968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600"/>
              </a:spcBef>
              <a:spcAft>
                <a:spcPts val="0"/>
              </a:spcAft>
              <a:buSzPts val="1000"/>
              <a:buChar char="○"/>
              <a:defRPr sz="1000"/>
            </a:lvl2pPr>
            <a:lvl3pPr indent="-292100" lvl="2" marL="1371600">
              <a:spcBef>
                <a:spcPts val="600"/>
              </a:spcBef>
              <a:spcAft>
                <a:spcPts val="0"/>
              </a:spcAft>
              <a:buSzPts val="1000"/>
              <a:buChar char="■"/>
              <a:defRPr sz="1000"/>
            </a:lvl3pPr>
            <a:lvl4pPr indent="-292100" lvl="3" marL="1828800">
              <a:spcBef>
                <a:spcPts val="600"/>
              </a:spcBef>
              <a:spcAft>
                <a:spcPts val="0"/>
              </a:spcAft>
              <a:buSzPts val="1000"/>
              <a:buChar char="●"/>
              <a:defRPr sz="1000"/>
            </a:lvl4pPr>
            <a:lvl5pPr indent="-292100" lvl="4" marL="2286000">
              <a:spcBef>
                <a:spcPts val="600"/>
              </a:spcBef>
              <a:spcAft>
                <a:spcPts val="0"/>
              </a:spcAft>
              <a:buSzPts val="1000"/>
              <a:buChar char="○"/>
              <a:defRPr sz="1000"/>
            </a:lvl5pPr>
            <a:lvl6pPr indent="-292100" lvl="5" marL="2743200">
              <a:spcBef>
                <a:spcPts val="600"/>
              </a:spcBef>
              <a:spcAft>
                <a:spcPts val="0"/>
              </a:spcAft>
              <a:buSzPts val="1000"/>
              <a:buChar char="■"/>
              <a:defRPr sz="1000"/>
            </a:lvl6pPr>
            <a:lvl7pPr indent="-292100" lvl="6" marL="3200400">
              <a:spcBef>
                <a:spcPts val="600"/>
              </a:spcBef>
              <a:spcAft>
                <a:spcPts val="0"/>
              </a:spcAft>
              <a:buSzPts val="1000"/>
              <a:buChar char="●"/>
              <a:defRPr sz="1000"/>
            </a:lvl7pPr>
            <a:lvl8pPr indent="-292100" lvl="7" marL="3657600">
              <a:spcBef>
                <a:spcPts val="600"/>
              </a:spcBef>
              <a:spcAft>
                <a:spcPts val="0"/>
              </a:spcAft>
              <a:buSzPts val="1000"/>
              <a:buChar char="○"/>
              <a:defRPr sz="1000"/>
            </a:lvl8pPr>
            <a:lvl9pPr indent="-292100" lvl="8" marL="4114800">
              <a:spcBef>
                <a:spcPts val="600"/>
              </a:spcBef>
              <a:spcAft>
                <a:spcPts val="600"/>
              </a:spcAft>
              <a:buSzPts val="1000"/>
              <a:buChar char="■"/>
              <a:defRPr sz="1000"/>
            </a:lvl9pPr>
          </a:lstStyle>
          <a:p/>
        </p:txBody>
      </p:sp>
      <p:sp>
        <p:nvSpPr>
          <p:cNvPr id="87" name="Google Shape;87;p14"/>
          <p:cNvSpPr txBox="1"/>
          <p:nvPr>
            <p:ph idx="3" type="body"/>
          </p:nvPr>
        </p:nvSpPr>
        <p:spPr>
          <a:xfrm>
            <a:off x="5824575" y="1931875"/>
            <a:ext cx="2911800" cy="1096800"/>
          </a:xfrm>
          <a:prstGeom prst="rect">
            <a:avLst/>
          </a:prstGeom>
        </p:spPr>
        <p:txBody>
          <a:bodyPr anchorCtr="0" anchor="ctr"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600"/>
              </a:spcBef>
              <a:spcAft>
                <a:spcPts val="0"/>
              </a:spcAft>
              <a:buSzPts val="1000"/>
              <a:buChar char="○"/>
              <a:defRPr sz="1000"/>
            </a:lvl2pPr>
            <a:lvl3pPr indent="-292100" lvl="2" marL="1371600" rtl="0">
              <a:spcBef>
                <a:spcPts val="600"/>
              </a:spcBef>
              <a:spcAft>
                <a:spcPts val="0"/>
              </a:spcAft>
              <a:buSzPts val="1000"/>
              <a:buChar char="■"/>
              <a:defRPr sz="1000"/>
            </a:lvl3pPr>
            <a:lvl4pPr indent="-292100" lvl="3" marL="1828800" rtl="0">
              <a:spcBef>
                <a:spcPts val="600"/>
              </a:spcBef>
              <a:spcAft>
                <a:spcPts val="0"/>
              </a:spcAft>
              <a:buSzPts val="1000"/>
              <a:buChar char="●"/>
              <a:defRPr sz="1000"/>
            </a:lvl4pPr>
            <a:lvl5pPr indent="-292100" lvl="4" marL="2286000" rtl="0">
              <a:spcBef>
                <a:spcPts val="600"/>
              </a:spcBef>
              <a:spcAft>
                <a:spcPts val="0"/>
              </a:spcAft>
              <a:buSzPts val="1000"/>
              <a:buChar char="○"/>
              <a:defRPr sz="1000"/>
            </a:lvl5pPr>
            <a:lvl6pPr indent="-292100" lvl="5" marL="2743200" rtl="0">
              <a:spcBef>
                <a:spcPts val="600"/>
              </a:spcBef>
              <a:spcAft>
                <a:spcPts val="0"/>
              </a:spcAft>
              <a:buSzPts val="1000"/>
              <a:buChar char="■"/>
              <a:defRPr sz="1000"/>
            </a:lvl6pPr>
            <a:lvl7pPr indent="-292100" lvl="6" marL="3200400" rtl="0">
              <a:spcBef>
                <a:spcPts val="600"/>
              </a:spcBef>
              <a:spcAft>
                <a:spcPts val="0"/>
              </a:spcAft>
              <a:buSzPts val="1000"/>
              <a:buChar char="●"/>
              <a:defRPr sz="1000"/>
            </a:lvl7pPr>
            <a:lvl8pPr indent="-292100" lvl="7" marL="3657600" rtl="0">
              <a:spcBef>
                <a:spcPts val="600"/>
              </a:spcBef>
              <a:spcAft>
                <a:spcPts val="0"/>
              </a:spcAft>
              <a:buSzPts val="1000"/>
              <a:buChar char="○"/>
              <a:defRPr sz="1000"/>
            </a:lvl8pPr>
            <a:lvl9pPr indent="-292100" lvl="8" marL="4114800" rtl="0">
              <a:spcBef>
                <a:spcPts val="600"/>
              </a:spcBef>
              <a:spcAft>
                <a:spcPts val="600"/>
              </a:spcAft>
              <a:buSzPts val="1000"/>
              <a:buChar char="■"/>
              <a:defRPr sz="1000"/>
            </a:lvl9pPr>
          </a:lstStyle>
          <a:p/>
        </p:txBody>
      </p:sp>
      <p:sp>
        <p:nvSpPr>
          <p:cNvPr id="88" name="Google Shape;88;p14"/>
          <p:cNvSpPr txBox="1"/>
          <p:nvPr>
            <p:ph idx="4" type="body"/>
          </p:nvPr>
        </p:nvSpPr>
        <p:spPr>
          <a:xfrm>
            <a:off x="5824575" y="3180700"/>
            <a:ext cx="2911800" cy="1096800"/>
          </a:xfrm>
          <a:prstGeom prst="rect">
            <a:avLst/>
          </a:prstGeom>
        </p:spPr>
        <p:txBody>
          <a:bodyPr anchorCtr="0" anchor="ctr"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600"/>
              </a:spcBef>
              <a:spcAft>
                <a:spcPts val="0"/>
              </a:spcAft>
              <a:buSzPts val="1000"/>
              <a:buChar char="○"/>
              <a:defRPr sz="1000"/>
            </a:lvl2pPr>
            <a:lvl3pPr indent="-292100" lvl="2" marL="1371600" rtl="0">
              <a:spcBef>
                <a:spcPts val="600"/>
              </a:spcBef>
              <a:spcAft>
                <a:spcPts val="0"/>
              </a:spcAft>
              <a:buSzPts val="1000"/>
              <a:buChar char="■"/>
              <a:defRPr sz="1000"/>
            </a:lvl3pPr>
            <a:lvl4pPr indent="-292100" lvl="3" marL="1828800" rtl="0">
              <a:spcBef>
                <a:spcPts val="600"/>
              </a:spcBef>
              <a:spcAft>
                <a:spcPts val="0"/>
              </a:spcAft>
              <a:buSzPts val="1000"/>
              <a:buChar char="●"/>
              <a:defRPr sz="1000"/>
            </a:lvl4pPr>
            <a:lvl5pPr indent="-292100" lvl="4" marL="2286000" rtl="0">
              <a:spcBef>
                <a:spcPts val="600"/>
              </a:spcBef>
              <a:spcAft>
                <a:spcPts val="0"/>
              </a:spcAft>
              <a:buSzPts val="1000"/>
              <a:buChar char="○"/>
              <a:defRPr sz="1000"/>
            </a:lvl5pPr>
            <a:lvl6pPr indent="-292100" lvl="5" marL="2743200" rtl="0">
              <a:spcBef>
                <a:spcPts val="600"/>
              </a:spcBef>
              <a:spcAft>
                <a:spcPts val="0"/>
              </a:spcAft>
              <a:buSzPts val="1000"/>
              <a:buChar char="■"/>
              <a:defRPr sz="1000"/>
            </a:lvl6pPr>
            <a:lvl7pPr indent="-292100" lvl="6" marL="3200400" rtl="0">
              <a:spcBef>
                <a:spcPts val="600"/>
              </a:spcBef>
              <a:spcAft>
                <a:spcPts val="0"/>
              </a:spcAft>
              <a:buSzPts val="1000"/>
              <a:buChar char="●"/>
              <a:defRPr sz="1000"/>
            </a:lvl7pPr>
            <a:lvl8pPr indent="-292100" lvl="7" marL="3657600" rtl="0">
              <a:spcBef>
                <a:spcPts val="600"/>
              </a:spcBef>
              <a:spcAft>
                <a:spcPts val="0"/>
              </a:spcAft>
              <a:buSzPts val="1000"/>
              <a:buChar char="○"/>
              <a:defRPr sz="1000"/>
            </a:lvl8pPr>
            <a:lvl9pPr indent="-292100" lvl="8" marL="4114800" rtl="0">
              <a:spcBef>
                <a:spcPts val="600"/>
              </a:spcBef>
              <a:spcAft>
                <a:spcPts val="600"/>
              </a:spcAft>
              <a:buSzPts val="1000"/>
              <a:buChar char="■"/>
              <a:defRPr sz="1000"/>
            </a:lvl9pPr>
          </a:lstStyle>
          <a:p/>
        </p:txBody>
      </p:sp>
      <p:pic>
        <p:nvPicPr>
          <p:cNvPr id="89" name="Google Shape;89;p14"/>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43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
    <p:bg>
      <p:bgPr>
        <a:solidFill>
          <a:srgbClr val="220337"/>
        </a:solidFill>
      </p:bgPr>
    </p:bg>
    <p:spTree>
      <p:nvGrpSpPr>
        <p:cNvPr id="90" name="Shape 90"/>
        <p:cNvGrpSpPr/>
        <p:nvPr/>
      </p:nvGrpSpPr>
      <p:grpSpPr>
        <a:xfrm>
          <a:off x="0" y="0"/>
          <a:ext cx="0" cy="0"/>
          <a:chOff x="0" y="0"/>
          <a:chExt cx="0" cy="0"/>
        </a:xfrm>
      </p:grpSpPr>
      <p:pic>
        <p:nvPicPr>
          <p:cNvPr id="91" name="Google Shape;91;p15"/>
          <p:cNvPicPr preferRelativeResize="0"/>
          <p:nvPr/>
        </p:nvPicPr>
        <p:blipFill>
          <a:blip r:embed="rId2">
            <a:alphaModFix/>
          </a:blip>
          <a:stretch>
            <a:fillRect/>
          </a:stretch>
        </p:blipFill>
        <p:spPr>
          <a:xfrm>
            <a:off x="0" y="0"/>
            <a:ext cx="9144003" cy="5143501"/>
          </a:xfrm>
          <a:prstGeom prst="rect">
            <a:avLst/>
          </a:prstGeom>
          <a:noFill/>
          <a:ln>
            <a:noFill/>
          </a:ln>
        </p:spPr>
      </p:pic>
      <p:pic>
        <p:nvPicPr>
          <p:cNvPr descr=" " id="92" name="Google Shape;92;p15"/>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93" name="Google Shape;93;p1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
        <p:nvSpPr>
          <p:cNvPr id="94" name="Google Shape;94;p15"/>
          <p:cNvSpPr txBox="1"/>
          <p:nvPr>
            <p:ph type="title"/>
          </p:nvPr>
        </p:nvSpPr>
        <p:spPr>
          <a:xfrm>
            <a:off x="904850" y="1264532"/>
            <a:ext cx="6710700" cy="15951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None/>
              <a:defRPr sz="6000">
                <a:solidFill>
                  <a:schemeClr val="dk1"/>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95" name="Google Shape;95;p15"/>
          <p:cNvSpPr txBox="1"/>
          <p:nvPr>
            <p:ph idx="1" type="subTitle"/>
          </p:nvPr>
        </p:nvSpPr>
        <p:spPr>
          <a:xfrm>
            <a:off x="974919" y="3029082"/>
            <a:ext cx="3715200" cy="5007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pic>
        <p:nvPicPr>
          <p:cNvPr descr=" " id="96" name="Google Shape;96;p15"/>
          <p:cNvPicPr preferRelativeResize="0"/>
          <p:nvPr/>
        </p:nvPicPr>
        <p:blipFill>
          <a:blip r:embed="rId4">
            <a:alphaModFix/>
          </a:blip>
          <a:stretch>
            <a:fillRect/>
          </a:stretch>
        </p:blipFill>
        <p:spPr>
          <a:xfrm>
            <a:off x="407175" y="4539121"/>
            <a:ext cx="776077" cy="2634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3">
    <p:bg>
      <p:bgPr>
        <a:solidFill>
          <a:schemeClr val="lt2"/>
        </a:solidFill>
      </p:bgPr>
    </p:bg>
    <p:spTree>
      <p:nvGrpSpPr>
        <p:cNvPr id="97" name="Shape 97"/>
        <p:cNvGrpSpPr/>
        <p:nvPr/>
      </p:nvGrpSpPr>
      <p:grpSpPr>
        <a:xfrm>
          <a:off x="0" y="0"/>
          <a:ext cx="0" cy="0"/>
          <a:chOff x="0" y="0"/>
          <a:chExt cx="0" cy="0"/>
        </a:xfrm>
      </p:grpSpPr>
      <p:pic>
        <p:nvPicPr>
          <p:cNvPr id="98" name="Google Shape;98;p16"/>
          <p:cNvPicPr preferRelativeResize="0"/>
          <p:nvPr/>
        </p:nvPicPr>
        <p:blipFill>
          <a:blip r:embed="rId2">
            <a:alphaModFix/>
          </a:blip>
          <a:stretch>
            <a:fillRect/>
          </a:stretch>
        </p:blipFill>
        <p:spPr>
          <a:xfrm>
            <a:off x="-62802" y="-34225"/>
            <a:ext cx="9269596" cy="5180999"/>
          </a:xfrm>
          <a:prstGeom prst="rect">
            <a:avLst/>
          </a:prstGeom>
          <a:noFill/>
          <a:ln>
            <a:noFill/>
          </a:ln>
        </p:spPr>
      </p:pic>
      <p:pic>
        <p:nvPicPr>
          <p:cNvPr descr=" " id="99" name="Google Shape;99;p16"/>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100" name="Google Shape;100;p1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101" name="Google Shape;101;p16"/>
          <p:cNvSpPr txBox="1"/>
          <p:nvPr>
            <p:ph type="title"/>
          </p:nvPr>
        </p:nvSpPr>
        <p:spPr>
          <a:xfrm>
            <a:off x="592275" y="522825"/>
            <a:ext cx="8144400" cy="37530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None/>
              <a:defRPr sz="6000">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102" name="Shape 102"/>
        <p:cNvGrpSpPr/>
        <p:nvPr/>
      </p:nvGrpSpPr>
      <p:grpSpPr>
        <a:xfrm>
          <a:off x="0" y="0"/>
          <a:ext cx="0" cy="0"/>
          <a:chOff x="0" y="0"/>
          <a:chExt cx="0" cy="0"/>
        </a:xfrm>
      </p:grpSpPr>
      <p:pic>
        <p:nvPicPr>
          <p:cNvPr descr=" " id="103" name="Google Shape;103;p17"/>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04" name="Google Shape;104;p1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05" name="Shape 10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1_1_1_1">
    <p:bg>
      <p:bgPr>
        <a:solidFill>
          <a:srgbClr val="220337"/>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367" l="308" r="327" t="357"/>
          <a:stretch/>
        </p:blipFill>
        <p:spPr>
          <a:xfrm>
            <a:off x="0" y="250"/>
            <a:ext cx="9143997" cy="5143501"/>
          </a:xfrm>
          <a:prstGeom prst="rect">
            <a:avLst/>
          </a:prstGeom>
          <a:noFill/>
          <a:ln>
            <a:noFill/>
          </a:ln>
        </p:spPr>
      </p:pic>
      <p:pic>
        <p:nvPicPr>
          <p:cNvPr descr="New York University logo" id="16" name="Google Shape;16;p3"/>
          <p:cNvPicPr preferRelativeResize="0"/>
          <p:nvPr/>
        </p:nvPicPr>
        <p:blipFill rotWithShape="1">
          <a:blip r:embed="rId3">
            <a:alphaModFix/>
          </a:blip>
          <a:srcRect b="0" l="0" r="0" t="0"/>
          <a:stretch/>
        </p:blipFill>
        <p:spPr>
          <a:xfrm>
            <a:off x="4047363" y="427947"/>
            <a:ext cx="1049175" cy="356100"/>
          </a:xfrm>
          <a:prstGeom prst="rect">
            <a:avLst/>
          </a:prstGeom>
          <a:noFill/>
          <a:ln>
            <a:noFill/>
          </a:ln>
        </p:spPr>
      </p:pic>
      <p:sp>
        <p:nvSpPr>
          <p:cNvPr id="17" name="Google Shape;17;p3"/>
          <p:cNvSpPr txBox="1"/>
          <p:nvPr>
            <p:ph type="title"/>
          </p:nvPr>
        </p:nvSpPr>
        <p:spPr>
          <a:xfrm>
            <a:off x="904850" y="1253682"/>
            <a:ext cx="7333800" cy="15951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None/>
              <a:defRPr sz="72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18" name="Google Shape;18;p3"/>
          <p:cNvSpPr txBox="1"/>
          <p:nvPr>
            <p:ph idx="1" type="body"/>
          </p:nvPr>
        </p:nvSpPr>
        <p:spPr>
          <a:xfrm>
            <a:off x="2496200" y="4275729"/>
            <a:ext cx="4151400" cy="304500"/>
          </a:xfrm>
          <a:prstGeom prst="rect">
            <a:avLst/>
          </a:prstGeom>
        </p:spPr>
        <p:txBody>
          <a:bodyPr anchorCtr="0" anchor="t" bIns="91425" lIns="91425" spcFirstLastPara="1" rIns="91425" wrap="square" tIns="91425">
            <a:noAutofit/>
          </a:bodyPr>
          <a:lstStyle>
            <a:lvl1pPr indent="-292100" lvl="0" marL="4572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1pPr>
            <a:lvl2pPr indent="-292100" lvl="1" marL="9144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2pPr>
            <a:lvl3pPr indent="-292100" lvl="2" marL="13716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3pPr>
            <a:lvl4pPr indent="-292100" lvl="3" marL="18288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4pPr>
            <a:lvl5pPr indent="-292100" lvl="4" marL="22860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5pPr>
            <a:lvl6pPr indent="-292100" lvl="5" marL="27432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6pPr>
            <a:lvl7pPr indent="-292100" lvl="6" marL="32004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7pPr>
            <a:lvl8pPr indent="-292100" lvl="7" marL="36576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8pPr>
            <a:lvl9pPr indent="-292100" lvl="8" marL="41148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9pPr>
          </a:lstStyle>
          <a:p/>
        </p:txBody>
      </p:sp>
      <p:sp>
        <p:nvSpPr>
          <p:cNvPr id="19" name="Google Shape;19;p3"/>
          <p:cNvSpPr txBox="1"/>
          <p:nvPr>
            <p:ph idx="2" type="subTitle"/>
          </p:nvPr>
        </p:nvSpPr>
        <p:spPr>
          <a:xfrm>
            <a:off x="2496200" y="2791614"/>
            <a:ext cx="4151400" cy="700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5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22" name="Google Shape;22;p4"/>
          <p:cNvSpPr txBox="1"/>
          <p:nvPr>
            <p:ph type="title"/>
          </p:nvPr>
        </p:nvSpPr>
        <p:spPr>
          <a:xfrm>
            <a:off x="1506000" y="1385509"/>
            <a:ext cx="6131700" cy="16386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None/>
              <a:defRPr sz="6000"/>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23" name="Google Shape;23;p4"/>
          <p:cNvSpPr txBox="1"/>
          <p:nvPr>
            <p:ph idx="1" type="subTitle"/>
          </p:nvPr>
        </p:nvSpPr>
        <p:spPr>
          <a:xfrm>
            <a:off x="2462575" y="2959018"/>
            <a:ext cx="4218600" cy="734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5"/>
          <p:cNvSpPr txBox="1"/>
          <p:nvPr/>
        </p:nvSpPr>
        <p:spPr>
          <a:xfrm>
            <a:off x="4583948"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pic>
        <p:nvPicPr>
          <p:cNvPr descr=" " id="26" name="Google Shape;26;p5"/>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27" name="Google Shape;27;p5"/>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rgbClr val="57068C"/>
              </a:buClr>
              <a:buSzPts val="4800"/>
              <a:buNone/>
              <a:defRPr sz="4800">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5"/>
          <p:cNvSpPr txBox="1"/>
          <p:nvPr>
            <p:ph idx="1" type="body"/>
          </p:nvPr>
        </p:nvSpPr>
        <p:spPr>
          <a:xfrm>
            <a:off x="311700" y="1448400"/>
            <a:ext cx="6551100" cy="2246700"/>
          </a:xfrm>
          <a:prstGeom prst="rect">
            <a:avLst/>
          </a:prstGeom>
        </p:spPr>
        <p:txBody>
          <a:bodyPr anchorCtr="0" anchor="t" bIns="91425" lIns="91425" spcFirstLastPara="1" rIns="91425" wrap="square" tIns="91425">
            <a:noAutofit/>
          </a:bodyPr>
          <a:lstStyle>
            <a:lvl1pPr indent="-342900" lvl="0" marL="457200">
              <a:lnSpc>
                <a:spcPct val="125000"/>
              </a:lnSpc>
              <a:spcBef>
                <a:spcPts val="0"/>
              </a:spcBef>
              <a:spcAft>
                <a:spcPts val="0"/>
              </a:spcAft>
              <a:buSzPts val="1800"/>
              <a:buChar char="●"/>
              <a:defRPr/>
            </a:lvl1pPr>
            <a:lvl2pPr indent="-317500" lvl="1" marL="914400">
              <a:spcBef>
                <a:spcPts val="1000"/>
              </a:spcBef>
              <a:spcAft>
                <a:spcPts val="0"/>
              </a:spcAft>
              <a:buSzPts val="14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pic>
        <p:nvPicPr>
          <p:cNvPr id="29" name="Google Shape;29;p5"/>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orient="horz" pos="432">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6"/>
          <p:cNvSpPr txBox="1"/>
          <p:nvPr>
            <p:ph type="title"/>
          </p:nvPr>
        </p:nvSpPr>
        <p:spPr>
          <a:xfrm>
            <a:off x="311700" y="587970"/>
            <a:ext cx="4945500" cy="113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rgbClr val="57068C"/>
              </a:buClr>
              <a:buSzPts val="4800"/>
              <a:buNone/>
              <a:defRPr sz="4800">
                <a:solidFill>
                  <a:srgbClr val="57068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6"/>
          <p:cNvSpPr txBox="1"/>
          <p:nvPr>
            <p:ph idx="1" type="body"/>
          </p:nvPr>
        </p:nvSpPr>
        <p:spPr>
          <a:xfrm>
            <a:off x="311700" y="2467949"/>
            <a:ext cx="3999900" cy="18078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800"/>
              </a:spcBef>
              <a:spcAft>
                <a:spcPts val="0"/>
              </a:spcAft>
              <a:buSzPts val="1200"/>
              <a:buChar char="○"/>
              <a:defRPr sz="1200"/>
            </a:lvl2pPr>
            <a:lvl3pPr indent="-304800" lvl="2" marL="1371600">
              <a:lnSpc>
                <a:spcPct val="125000"/>
              </a:lnSpc>
              <a:spcBef>
                <a:spcPts val="800"/>
              </a:spcBef>
              <a:spcAft>
                <a:spcPts val="0"/>
              </a:spcAft>
              <a:buSzPts val="1200"/>
              <a:buChar char="■"/>
              <a:defRPr sz="1200"/>
            </a:lvl3pPr>
            <a:lvl4pPr indent="-304800" lvl="3" marL="1828800">
              <a:lnSpc>
                <a:spcPct val="125000"/>
              </a:lnSpc>
              <a:spcBef>
                <a:spcPts val="800"/>
              </a:spcBef>
              <a:spcAft>
                <a:spcPts val="0"/>
              </a:spcAft>
              <a:buSzPts val="1200"/>
              <a:buChar char="●"/>
              <a:defRPr sz="1200"/>
            </a:lvl4pPr>
            <a:lvl5pPr indent="-304800" lvl="4" marL="2286000">
              <a:lnSpc>
                <a:spcPct val="125000"/>
              </a:lnSpc>
              <a:spcBef>
                <a:spcPts val="800"/>
              </a:spcBef>
              <a:spcAft>
                <a:spcPts val="0"/>
              </a:spcAft>
              <a:buSzPts val="1200"/>
              <a:buChar char="○"/>
              <a:defRPr sz="1200"/>
            </a:lvl5pPr>
            <a:lvl6pPr indent="-304800" lvl="5" marL="2743200">
              <a:lnSpc>
                <a:spcPct val="125000"/>
              </a:lnSpc>
              <a:spcBef>
                <a:spcPts val="800"/>
              </a:spcBef>
              <a:spcAft>
                <a:spcPts val="0"/>
              </a:spcAft>
              <a:buSzPts val="1200"/>
              <a:buChar char="■"/>
              <a:defRPr sz="1200"/>
            </a:lvl6pPr>
            <a:lvl7pPr indent="-304800" lvl="6" marL="3200400">
              <a:lnSpc>
                <a:spcPct val="125000"/>
              </a:lnSpc>
              <a:spcBef>
                <a:spcPts val="800"/>
              </a:spcBef>
              <a:spcAft>
                <a:spcPts val="0"/>
              </a:spcAft>
              <a:buSzPts val="1200"/>
              <a:buChar char="●"/>
              <a:defRPr sz="1200"/>
            </a:lvl7pPr>
            <a:lvl8pPr indent="-304800" lvl="7" marL="3657600">
              <a:lnSpc>
                <a:spcPct val="125000"/>
              </a:lnSpc>
              <a:spcBef>
                <a:spcPts val="800"/>
              </a:spcBef>
              <a:spcAft>
                <a:spcPts val="0"/>
              </a:spcAft>
              <a:buSzPts val="1200"/>
              <a:buChar char="○"/>
              <a:defRPr sz="1200"/>
            </a:lvl8pPr>
            <a:lvl9pPr indent="-304800" lvl="8" marL="4114800">
              <a:lnSpc>
                <a:spcPct val="125000"/>
              </a:lnSpc>
              <a:spcBef>
                <a:spcPts val="800"/>
              </a:spcBef>
              <a:spcAft>
                <a:spcPts val="800"/>
              </a:spcAft>
              <a:buSzPts val="1200"/>
              <a:buChar char="■"/>
              <a:defRPr sz="1200"/>
            </a:lvl9pPr>
          </a:lstStyle>
          <a:p/>
        </p:txBody>
      </p:sp>
      <p:sp>
        <p:nvSpPr>
          <p:cNvPr id="33" name="Google Shape;33;p6"/>
          <p:cNvSpPr txBox="1"/>
          <p:nvPr>
            <p:ph idx="2" type="body"/>
          </p:nvPr>
        </p:nvSpPr>
        <p:spPr>
          <a:xfrm>
            <a:off x="4619925" y="2467949"/>
            <a:ext cx="3999900" cy="18078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800"/>
              </a:spcBef>
              <a:spcAft>
                <a:spcPts val="0"/>
              </a:spcAft>
              <a:buSzPts val="1200"/>
              <a:buChar char="○"/>
              <a:defRPr sz="1200"/>
            </a:lvl2pPr>
            <a:lvl3pPr indent="-304800" lvl="2" marL="1371600">
              <a:lnSpc>
                <a:spcPct val="125000"/>
              </a:lnSpc>
              <a:spcBef>
                <a:spcPts val="800"/>
              </a:spcBef>
              <a:spcAft>
                <a:spcPts val="0"/>
              </a:spcAft>
              <a:buSzPts val="1200"/>
              <a:buChar char="■"/>
              <a:defRPr sz="1200"/>
            </a:lvl3pPr>
            <a:lvl4pPr indent="-304800" lvl="3" marL="1828800">
              <a:lnSpc>
                <a:spcPct val="125000"/>
              </a:lnSpc>
              <a:spcBef>
                <a:spcPts val="800"/>
              </a:spcBef>
              <a:spcAft>
                <a:spcPts val="0"/>
              </a:spcAft>
              <a:buSzPts val="1200"/>
              <a:buChar char="●"/>
              <a:defRPr sz="1200"/>
            </a:lvl4pPr>
            <a:lvl5pPr indent="-304800" lvl="4" marL="2286000">
              <a:lnSpc>
                <a:spcPct val="125000"/>
              </a:lnSpc>
              <a:spcBef>
                <a:spcPts val="800"/>
              </a:spcBef>
              <a:spcAft>
                <a:spcPts val="0"/>
              </a:spcAft>
              <a:buSzPts val="1200"/>
              <a:buChar char="○"/>
              <a:defRPr sz="1200"/>
            </a:lvl5pPr>
            <a:lvl6pPr indent="-304800" lvl="5" marL="2743200">
              <a:lnSpc>
                <a:spcPct val="125000"/>
              </a:lnSpc>
              <a:spcBef>
                <a:spcPts val="800"/>
              </a:spcBef>
              <a:spcAft>
                <a:spcPts val="0"/>
              </a:spcAft>
              <a:buSzPts val="1200"/>
              <a:buChar char="■"/>
              <a:defRPr sz="1200"/>
            </a:lvl6pPr>
            <a:lvl7pPr indent="-304800" lvl="6" marL="3200400">
              <a:lnSpc>
                <a:spcPct val="125000"/>
              </a:lnSpc>
              <a:spcBef>
                <a:spcPts val="800"/>
              </a:spcBef>
              <a:spcAft>
                <a:spcPts val="0"/>
              </a:spcAft>
              <a:buSzPts val="1200"/>
              <a:buChar char="●"/>
              <a:defRPr sz="1200"/>
            </a:lvl7pPr>
            <a:lvl8pPr indent="-304800" lvl="7" marL="3657600">
              <a:lnSpc>
                <a:spcPct val="125000"/>
              </a:lnSpc>
              <a:spcBef>
                <a:spcPts val="800"/>
              </a:spcBef>
              <a:spcAft>
                <a:spcPts val="0"/>
              </a:spcAft>
              <a:buSzPts val="1200"/>
              <a:buChar char="○"/>
              <a:defRPr sz="1200"/>
            </a:lvl8pPr>
            <a:lvl9pPr indent="-304800" lvl="8" marL="4114800">
              <a:lnSpc>
                <a:spcPct val="125000"/>
              </a:lnSpc>
              <a:spcBef>
                <a:spcPts val="800"/>
              </a:spcBef>
              <a:spcAft>
                <a:spcPts val="800"/>
              </a:spcAft>
              <a:buSzPts val="1200"/>
              <a:buChar char="■"/>
              <a:defRPr sz="1200"/>
            </a:lvl9pPr>
          </a:lstStyle>
          <a:p/>
        </p:txBody>
      </p:sp>
      <p:pic>
        <p:nvPicPr>
          <p:cNvPr descr=" " id="34" name="Google Shape;34;p6"/>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35" name="Google Shape;35;p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36" name="Google Shape;36;p6"/>
          <p:cNvSpPr txBox="1"/>
          <p:nvPr>
            <p:ph idx="3" type="subTitle"/>
          </p:nvPr>
        </p:nvSpPr>
        <p:spPr>
          <a:xfrm>
            <a:off x="311700" y="2054620"/>
            <a:ext cx="3999900" cy="411600"/>
          </a:xfrm>
          <a:prstGeom prst="rect">
            <a:avLst/>
          </a:prstGeom>
        </p:spPr>
        <p:txBody>
          <a:bodyPr anchorCtr="0" anchor="t" bIns="91425" lIns="91425" spcFirstLastPara="1" rIns="91425" wrap="square" tIns="91425">
            <a:noAutofit/>
          </a:bodyPr>
          <a:lstStyle>
            <a:lvl1pPr lvl="0">
              <a:spcBef>
                <a:spcPts val="0"/>
              </a:spcBef>
              <a:spcAft>
                <a:spcPts val="0"/>
              </a:spcAft>
              <a:buNone/>
              <a:defRPr b="1" sz="1400">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37" name="Google Shape;37;p6"/>
          <p:cNvSpPr txBox="1"/>
          <p:nvPr>
            <p:ph idx="4" type="subTitle"/>
          </p:nvPr>
        </p:nvSpPr>
        <p:spPr>
          <a:xfrm>
            <a:off x="4619925" y="2054620"/>
            <a:ext cx="39999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400">
                <a:solidFill>
                  <a:schemeClr val="dk1"/>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8" name="Google Shape;38;p6"/>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7"/>
          <p:cNvSpPr txBox="1"/>
          <p:nvPr>
            <p:ph type="title"/>
          </p:nvPr>
        </p:nvSpPr>
        <p:spPr>
          <a:xfrm>
            <a:off x="311700" y="530680"/>
            <a:ext cx="8424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57068C"/>
              </a:buClr>
              <a:buSzPts val="3600"/>
              <a:buNone/>
              <a:defRPr>
                <a:solidFill>
                  <a:srgbClr val="57068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descr=" " id="41" name="Google Shape;41;p7"/>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2" name="Google Shape;42;p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pic>
        <p:nvPicPr>
          <p:cNvPr id="43" name="Google Shape;43;p7"/>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8"/>
          <p:cNvSpPr txBox="1"/>
          <p:nvPr>
            <p:ph type="title"/>
          </p:nvPr>
        </p:nvSpPr>
        <p:spPr>
          <a:xfrm>
            <a:off x="311700" y="708000"/>
            <a:ext cx="3132300" cy="755700"/>
          </a:xfrm>
          <a:prstGeom prst="rect">
            <a:avLst/>
          </a:prstGeom>
        </p:spPr>
        <p:txBody>
          <a:bodyPr anchorCtr="0" anchor="b" bIns="91425" lIns="91425" spcFirstLastPara="1" rIns="91425" wrap="square" tIns="91425">
            <a:noAutofit/>
          </a:bodyPr>
          <a:lstStyle>
            <a:lvl1pPr lvl="0">
              <a:spcBef>
                <a:spcPts val="0"/>
              </a:spcBef>
              <a:spcAft>
                <a:spcPts val="0"/>
              </a:spcAft>
              <a:buClr>
                <a:srgbClr val="57068C"/>
              </a:buClr>
              <a:buSzPts val="2400"/>
              <a:buNone/>
              <a:defRPr sz="2400">
                <a:solidFill>
                  <a:srgbClr val="57068C"/>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8"/>
          <p:cNvSpPr txBox="1"/>
          <p:nvPr>
            <p:ph idx="1" type="body"/>
          </p:nvPr>
        </p:nvSpPr>
        <p:spPr>
          <a:xfrm>
            <a:off x="311700" y="1542000"/>
            <a:ext cx="3054600" cy="2886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pic>
        <p:nvPicPr>
          <p:cNvPr descr=" " id="47" name="Google Shape;47;p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8" name="Google Shape;48;p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pic>
        <p:nvPicPr>
          <p:cNvPr id="49" name="Google Shape;49;p8"/>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orient="horz" pos="432">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sp>
        <p:nvSpPr>
          <p:cNvPr id="51" name="Google Shape;51;p9"/>
          <p:cNvSpPr txBox="1"/>
          <p:nvPr>
            <p:ph type="title"/>
          </p:nvPr>
        </p:nvSpPr>
        <p:spPr>
          <a:xfrm>
            <a:off x="1772975" y="528144"/>
            <a:ext cx="5597700" cy="2475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rgbClr val="57068C"/>
              </a:buClr>
              <a:buSzPts val="5600"/>
              <a:buNone/>
              <a:defRPr sz="5600">
                <a:solidFill>
                  <a:srgbClr val="57068C"/>
                </a:solidFill>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pic>
        <p:nvPicPr>
          <p:cNvPr descr=" " id="52" name="Google Shape;52;p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3" name="Google Shape;53;p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54" name="Google Shape;54;p9"/>
          <p:cNvSpPr txBox="1"/>
          <p:nvPr>
            <p:ph idx="1" type="body"/>
          </p:nvPr>
        </p:nvSpPr>
        <p:spPr>
          <a:xfrm>
            <a:off x="2120250" y="2660325"/>
            <a:ext cx="4903500" cy="1615500"/>
          </a:xfrm>
          <a:prstGeom prst="rect">
            <a:avLst/>
          </a:prstGeom>
        </p:spPr>
        <p:txBody>
          <a:bodyPr anchorCtr="0" anchor="t" bIns="91425" lIns="91425" spcFirstLastPara="1" rIns="91425" wrap="square" tIns="91425">
            <a:noAutofit/>
          </a:bodyPr>
          <a:lstStyle>
            <a:lvl1pPr indent="-330200" lvl="0" marL="457200" algn="ctr">
              <a:lnSpc>
                <a:spcPct val="125000"/>
              </a:lnSpc>
              <a:spcBef>
                <a:spcPts val="0"/>
              </a:spcBef>
              <a:spcAft>
                <a:spcPts val="0"/>
              </a:spcAft>
              <a:buSzPts val="1600"/>
              <a:buChar char="●"/>
              <a:defRPr sz="1600"/>
            </a:lvl1pPr>
            <a:lvl2pPr indent="-330200" lvl="1" marL="914400" algn="ctr">
              <a:lnSpc>
                <a:spcPct val="125000"/>
              </a:lnSpc>
              <a:spcBef>
                <a:spcPts val="0"/>
              </a:spcBef>
              <a:spcAft>
                <a:spcPts val="0"/>
              </a:spcAft>
              <a:buSzPts val="1600"/>
              <a:buChar char="○"/>
              <a:defRPr sz="1600"/>
            </a:lvl2pPr>
            <a:lvl3pPr indent="-330200" lvl="2" marL="1371600" algn="ctr">
              <a:lnSpc>
                <a:spcPct val="125000"/>
              </a:lnSpc>
              <a:spcBef>
                <a:spcPts val="0"/>
              </a:spcBef>
              <a:spcAft>
                <a:spcPts val="0"/>
              </a:spcAft>
              <a:buSzPts val="1600"/>
              <a:buChar char="■"/>
              <a:defRPr sz="1600"/>
            </a:lvl3pPr>
            <a:lvl4pPr indent="-330200" lvl="3" marL="1828800" algn="ctr">
              <a:lnSpc>
                <a:spcPct val="125000"/>
              </a:lnSpc>
              <a:spcBef>
                <a:spcPts val="0"/>
              </a:spcBef>
              <a:spcAft>
                <a:spcPts val="0"/>
              </a:spcAft>
              <a:buSzPts val="1600"/>
              <a:buChar char="●"/>
              <a:defRPr sz="1600"/>
            </a:lvl4pPr>
            <a:lvl5pPr indent="-330200" lvl="4" marL="2286000" algn="ctr">
              <a:lnSpc>
                <a:spcPct val="125000"/>
              </a:lnSpc>
              <a:spcBef>
                <a:spcPts val="0"/>
              </a:spcBef>
              <a:spcAft>
                <a:spcPts val="0"/>
              </a:spcAft>
              <a:buSzPts val="1600"/>
              <a:buChar char="○"/>
              <a:defRPr sz="1600"/>
            </a:lvl5pPr>
            <a:lvl6pPr indent="-330200" lvl="5" marL="2743200" algn="ctr">
              <a:lnSpc>
                <a:spcPct val="125000"/>
              </a:lnSpc>
              <a:spcBef>
                <a:spcPts val="0"/>
              </a:spcBef>
              <a:spcAft>
                <a:spcPts val="0"/>
              </a:spcAft>
              <a:buSzPts val="1600"/>
              <a:buChar char="■"/>
              <a:defRPr sz="1600"/>
            </a:lvl6pPr>
            <a:lvl7pPr indent="-330200" lvl="6" marL="3200400" algn="ctr">
              <a:lnSpc>
                <a:spcPct val="125000"/>
              </a:lnSpc>
              <a:spcBef>
                <a:spcPts val="0"/>
              </a:spcBef>
              <a:spcAft>
                <a:spcPts val="0"/>
              </a:spcAft>
              <a:buSzPts val="1600"/>
              <a:buChar char="●"/>
              <a:defRPr sz="1600"/>
            </a:lvl7pPr>
            <a:lvl8pPr indent="-330200" lvl="7" marL="3657600" algn="ctr">
              <a:lnSpc>
                <a:spcPct val="125000"/>
              </a:lnSpc>
              <a:spcBef>
                <a:spcPts val="0"/>
              </a:spcBef>
              <a:spcAft>
                <a:spcPts val="0"/>
              </a:spcAft>
              <a:buSzPts val="1600"/>
              <a:buChar char="○"/>
              <a:defRPr sz="1600"/>
            </a:lvl8pPr>
            <a:lvl9pPr indent="-330200" lvl="8" marL="4114800" algn="ctr">
              <a:lnSpc>
                <a:spcPct val="125000"/>
              </a:lnSpc>
              <a:spcBef>
                <a:spcPts val="0"/>
              </a:spcBef>
              <a:spcAft>
                <a:spcPts val="0"/>
              </a:spcAft>
              <a:buSzPts val="1600"/>
              <a:buChar char="■"/>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descr=" " id="56" name="Google Shape;56;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txBox="1"/>
          <p:nvPr>
            <p:ph type="title"/>
          </p:nvPr>
        </p:nvSpPr>
        <p:spPr>
          <a:xfrm>
            <a:off x="294375" y="1233175"/>
            <a:ext cx="4079100" cy="14823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57068C"/>
              </a:buClr>
              <a:buSzPts val="3600"/>
              <a:buNone/>
              <a:defRPr sz="3600">
                <a:solidFill>
                  <a:srgbClr val="57068C"/>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8" name="Google Shape;58;p10"/>
          <p:cNvSpPr txBox="1"/>
          <p:nvPr>
            <p:ph idx="1" type="subTitle"/>
          </p:nvPr>
        </p:nvSpPr>
        <p:spPr>
          <a:xfrm>
            <a:off x="294375" y="2803075"/>
            <a:ext cx="36168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59" name="Google Shape;59;p10"/>
          <p:cNvSpPr txBox="1"/>
          <p:nvPr>
            <p:ph idx="2" type="body"/>
          </p:nvPr>
        </p:nvSpPr>
        <p:spPr>
          <a:xfrm>
            <a:off x="4939500" y="724075"/>
            <a:ext cx="3837000" cy="35517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pic>
        <p:nvPicPr>
          <p:cNvPr descr=" " id="60" name="Google Shape;60;p10"/>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1" name="Google Shape;61;p1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68825"/>
            <a:ext cx="8424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57068C"/>
              </a:buClr>
              <a:buSzPts val="3600"/>
              <a:buFont typeface="Frank Ruhl Libre"/>
              <a:buNone/>
              <a:defRPr b="1" sz="3600">
                <a:solidFill>
                  <a:srgbClr val="57068C"/>
                </a:solidFill>
                <a:latin typeface="Frank Ruhl Libre"/>
                <a:ea typeface="Frank Ruhl Libre"/>
                <a:cs typeface="Frank Ruhl Libre"/>
                <a:sym typeface="Frank Ruhl Libr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indent="-317500" lvl="1" marL="914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indent="-317500" lvl="2" marL="1371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indent="-317500" lvl="3" marL="18288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indent="-317500" lvl="4" marL="22860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indent="-317500" lvl="5" marL="27432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indent="-317500" lvl="6" marL="3200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indent="-317500" lvl="7" marL="3657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indent="-317500" lvl="8" marL="41148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s://data.cms.gov/provider-summary-by-type-of-service/medicare-part-d-prescribers/medicare-part-d-prescribers-by-provider-and-drug" TargetMode="External"/><Relationship Id="rId4" Type="http://schemas.openxmlformats.org/officeDocument/2006/relationships/hyperlink" Target="https://download.cms.gov/openpayments/PGYR22_P011824.ZIP" TargetMode="External"/><Relationship Id="rId5" Type="http://schemas.openxmlformats.org/officeDocument/2006/relationships/hyperlink" Target="https://oig.hhs.gov/exclusions/downloadables/UPDATED.csv"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hyperlink" Target="https://github.com/soumilinandi/Healthcare-Fraud-Detector-Too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905000" y="1472132"/>
            <a:ext cx="7333800" cy="15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 	</a:t>
            </a:r>
            <a:r>
              <a:rPr lang="en" sz="1800"/>
              <a:t>Team Members :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	 Soumili Nandi - sn3699</a:t>
            </a:r>
            <a:endParaRPr sz="1800"/>
          </a:p>
          <a:p>
            <a:pPr indent="0" lvl="0" marL="0" rtl="0" algn="ctr">
              <a:spcBef>
                <a:spcPts val="0"/>
              </a:spcBef>
              <a:spcAft>
                <a:spcPts val="0"/>
              </a:spcAft>
              <a:buNone/>
            </a:pPr>
            <a:r>
              <a:rPr lang="en" sz="1800"/>
              <a:t>	 Kunal Thadani - kmt9501</a:t>
            </a:r>
            <a:endParaRPr sz="1800"/>
          </a:p>
          <a:p>
            <a:pPr indent="0" lvl="0" marL="0" rtl="0" algn="ctr">
              <a:spcBef>
                <a:spcPts val="0"/>
              </a:spcBef>
              <a:spcAft>
                <a:spcPts val="0"/>
              </a:spcAft>
              <a:buNone/>
            </a:pPr>
            <a:r>
              <a:rPr lang="en" sz="1800"/>
              <a:t>	 Siddharth Shah - ss16130</a:t>
            </a:r>
            <a:endParaRPr sz="1800"/>
          </a:p>
        </p:txBody>
      </p:sp>
      <p:sp>
        <p:nvSpPr>
          <p:cNvPr id="111" name="Google Shape;111;p19"/>
          <p:cNvSpPr txBox="1"/>
          <p:nvPr>
            <p:ph idx="2" type="subTitle"/>
          </p:nvPr>
        </p:nvSpPr>
        <p:spPr>
          <a:xfrm>
            <a:off x="2496200" y="2791614"/>
            <a:ext cx="4151400" cy="7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1600"/>
              </a:spcBef>
              <a:spcAft>
                <a:spcPts val="1600"/>
              </a:spcAft>
              <a:buNone/>
            </a:pPr>
            <a:r>
              <a:rPr lang="en"/>
              <a:t>Big Data, Section D, Spring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1506000" y="1385509"/>
            <a:ext cx="6131700" cy="163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2"/>
                </a:solidFill>
              </a:rPr>
              <a:t>Results! </a:t>
            </a:r>
            <a:endParaRPr>
              <a:solidFill>
                <a:schemeClr val="accent2"/>
              </a:solidFill>
            </a:endParaRPr>
          </a:p>
        </p:txBody>
      </p:sp>
      <p:sp>
        <p:nvSpPr>
          <p:cNvPr id="178" name="Google Shape;178;p28"/>
          <p:cNvSpPr txBox="1"/>
          <p:nvPr>
            <p:ph idx="1" type="subTitle"/>
          </p:nvPr>
        </p:nvSpPr>
        <p:spPr>
          <a:xfrm>
            <a:off x="2462575" y="2959018"/>
            <a:ext cx="4218600" cy="734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solidFill>
                <a:schemeClr val="accent2"/>
              </a:solidFill>
            </a:endParaRPr>
          </a:p>
        </p:txBody>
      </p:sp>
      <p:sp>
        <p:nvSpPr>
          <p:cNvPr id="179" name="Google Shape;179;p28"/>
          <p:cNvSpPr txBox="1"/>
          <p:nvPr/>
        </p:nvSpPr>
        <p:spPr>
          <a:xfrm>
            <a:off x="3793600" y="817178"/>
            <a:ext cx="1556700" cy="2982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900">
                <a:solidFill>
                  <a:schemeClr val="accent2"/>
                </a:solidFill>
                <a:latin typeface="Montserrat ExtraBold"/>
                <a:ea typeface="Montserrat ExtraBold"/>
                <a:cs typeface="Montserrat ExtraBold"/>
                <a:sym typeface="Montserrat ExtraBold"/>
              </a:rPr>
              <a:t>P A R T   0 2</a:t>
            </a:r>
            <a:endParaRPr sz="900">
              <a:solidFill>
                <a:schemeClr val="accent2"/>
              </a:solidFill>
              <a:latin typeface="Montserrat ExtraBold"/>
              <a:ea typeface="Montserrat ExtraBold"/>
              <a:cs typeface="Montserrat ExtraBold"/>
              <a:sym typeface="Montserrat ExtraBold"/>
            </a:endParaRPr>
          </a:p>
        </p:txBody>
      </p:sp>
      <p:cxnSp>
        <p:nvCxnSpPr>
          <p:cNvPr id="180" name="Google Shape;180;p28"/>
          <p:cNvCxnSpPr/>
          <p:nvPr/>
        </p:nvCxnSpPr>
        <p:spPr>
          <a:xfrm>
            <a:off x="4231926" y="1084298"/>
            <a:ext cx="692400" cy="0"/>
          </a:xfrm>
          <a:prstGeom prst="straightConnector1">
            <a:avLst/>
          </a:prstGeom>
          <a:noFill/>
          <a:ln cap="flat" cmpd="sng" w="9525">
            <a:solidFill>
              <a:srgbClr val="57068C"/>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311700" y="587975"/>
            <a:ext cx="85149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Data Engineering, Dataset 1 </a:t>
            </a:r>
            <a:endParaRPr sz="3000"/>
          </a:p>
        </p:txBody>
      </p:sp>
      <p:sp>
        <p:nvSpPr>
          <p:cNvPr id="186" name="Google Shape;186;p29"/>
          <p:cNvSpPr txBox="1"/>
          <p:nvPr>
            <p:ph idx="1" type="body"/>
          </p:nvPr>
        </p:nvSpPr>
        <p:spPr>
          <a:xfrm>
            <a:off x="311700" y="961075"/>
            <a:ext cx="6551100" cy="22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understand data range of columns, we do :</a:t>
            </a:r>
            <a:endParaRPr/>
          </a:p>
          <a:p>
            <a:pPr indent="0" lvl="0" marL="0" rtl="0" algn="l">
              <a:spcBef>
                <a:spcPts val="1000"/>
              </a:spcBef>
              <a:spcAft>
                <a:spcPts val="1000"/>
              </a:spcAft>
              <a:buNone/>
            </a:pPr>
            <a:r>
              <a:t/>
            </a:r>
            <a:endParaRPr/>
          </a:p>
        </p:txBody>
      </p:sp>
      <p:pic>
        <p:nvPicPr>
          <p:cNvPr id="187" name="Google Shape;187;p29"/>
          <p:cNvPicPr preferRelativeResize="0"/>
          <p:nvPr/>
        </p:nvPicPr>
        <p:blipFill>
          <a:blip r:embed="rId3">
            <a:alphaModFix/>
          </a:blip>
          <a:stretch>
            <a:fillRect/>
          </a:stretch>
        </p:blipFill>
        <p:spPr>
          <a:xfrm>
            <a:off x="138800" y="1445300"/>
            <a:ext cx="8866401" cy="2958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314550" y="356850"/>
            <a:ext cx="85149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Data Engineering, Dataset 1 </a:t>
            </a:r>
            <a:endParaRPr sz="3000"/>
          </a:p>
        </p:txBody>
      </p:sp>
      <p:sp>
        <p:nvSpPr>
          <p:cNvPr id="193" name="Google Shape;193;p30"/>
          <p:cNvSpPr txBox="1"/>
          <p:nvPr>
            <p:ph idx="1" type="body"/>
          </p:nvPr>
        </p:nvSpPr>
        <p:spPr>
          <a:xfrm>
            <a:off x="311700" y="1448400"/>
            <a:ext cx="6551100" cy="2246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194" name="Google Shape;194;p30"/>
          <p:cNvPicPr preferRelativeResize="0"/>
          <p:nvPr/>
        </p:nvPicPr>
        <p:blipFill>
          <a:blip r:embed="rId3">
            <a:alphaModFix/>
          </a:blip>
          <a:stretch>
            <a:fillRect/>
          </a:stretch>
        </p:blipFill>
        <p:spPr>
          <a:xfrm>
            <a:off x="132900" y="997250"/>
            <a:ext cx="8279504" cy="3805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314550" y="356850"/>
            <a:ext cx="7581600" cy="5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Data Engineering, Dataset 1 </a:t>
            </a:r>
            <a:endParaRPr sz="3000"/>
          </a:p>
        </p:txBody>
      </p:sp>
      <p:sp>
        <p:nvSpPr>
          <p:cNvPr id="200" name="Google Shape;200;p31"/>
          <p:cNvSpPr txBox="1"/>
          <p:nvPr>
            <p:ph idx="1" type="body"/>
          </p:nvPr>
        </p:nvSpPr>
        <p:spPr>
          <a:xfrm>
            <a:off x="314550" y="783875"/>
            <a:ext cx="6551100" cy="22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extra information :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201" name="Google Shape;201;p31"/>
          <p:cNvPicPr preferRelativeResize="0"/>
          <p:nvPr/>
        </p:nvPicPr>
        <p:blipFill>
          <a:blip r:embed="rId3">
            <a:alphaModFix/>
          </a:blip>
          <a:stretch>
            <a:fillRect/>
          </a:stretch>
        </p:blipFill>
        <p:spPr>
          <a:xfrm>
            <a:off x="594975" y="1189375"/>
            <a:ext cx="7987851" cy="3954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314550" y="189250"/>
            <a:ext cx="85149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Data Engineering, Dataset 2 </a:t>
            </a:r>
            <a:endParaRPr sz="3000"/>
          </a:p>
        </p:txBody>
      </p:sp>
      <p:sp>
        <p:nvSpPr>
          <p:cNvPr id="207" name="Google Shape;207;p32"/>
          <p:cNvSpPr txBox="1"/>
          <p:nvPr>
            <p:ph idx="1" type="body"/>
          </p:nvPr>
        </p:nvSpPr>
        <p:spPr>
          <a:xfrm>
            <a:off x="311700" y="685800"/>
            <a:ext cx="8691900" cy="4866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We extract 3 columns and group them based on NPI number as below</a:t>
            </a:r>
            <a:endParaRPr/>
          </a:p>
        </p:txBody>
      </p:sp>
      <p:pic>
        <p:nvPicPr>
          <p:cNvPr id="208" name="Google Shape;208;p32"/>
          <p:cNvPicPr preferRelativeResize="0"/>
          <p:nvPr/>
        </p:nvPicPr>
        <p:blipFill>
          <a:blip r:embed="rId3">
            <a:alphaModFix/>
          </a:blip>
          <a:stretch>
            <a:fillRect/>
          </a:stretch>
        </p:blipFill>
        <p:spPr>
          <a:xfrm>
            <a:off x="2301075" y="1172400"/>
            <a:ext cx="4038243" cy="36662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ph type="title"/>
          </p:nvPr>
        </p:nvSpPr>
        <p:spPr>
          <a:xfrm>
            <a:off x="314550" y="189250"/>
            <a:ext cx="85149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Data Engineering, Dataset 2 </a:t>
            </a:r>
            <a:endParaRPr sz="3000"/>
          </a:p>
        </p:txBody>
      </p:sp>
      <p:pic>
        <p:nvPicPr>
          <p:cNvPr id="214" name="Google Shape;214;p33"/>
          <p:cNvPicPr preferRelativeResize="0"/>
          <p:nvPr/>
        </p:nvPicPr>
        <p:blipFill>
          <a:blip r:embed="rId3">
            <a:alphaModFix/>
          </a:blip>
          <a:stretch>
            <a:fillRect/>
          </a:stretch>
        </p:blipFill>
        <p:spPr>
          <a:xfrm>
            <a:off x="1532725" y="847150"/>
            <a:ext cx="6078538" cy="3991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314550" y="356850"/>
            <a:ext cx="85149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Data Engineering, Dataset 1+2 </a:t>
            </a:r>
            <a:endParaRPr sz="3000"/>
          </a:p>
        </p:txBody>
      </p:sp>
      <p:sp>
        <p:nvSpPr>
          <p:cNvPr id="220" name="Google Shape;220;p34"/>
          <p:cNvSpPr txBox="1"/>
          <p:nvPr>
            <p:ph idx="1" type="body"/>
          </p:nvPr>
        </p:nvSpPr>
        <p:spPr>
          <a:xfrm>
            <a:off x="311700" y="1049675"/>
            <a:ext cx="6551100" cy="22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join dataset 1 with dataset 2 based on NPI number</a:t>
            </a:r>
            <a:endParaRPr/>
          </a:p>
          <a:p>
            <a:pPr indent="0" lvl="0" marL="0" rtl="0" algn="l">
              <a:spcBef>
                <a:spcPts val="1000"/>
              </a:spcBef>
              <a:spcAft>
                <a:spcPts val="1000"/>
              </a:spcAft>
              <a:buNone/>
            </a:pPr>
            <a:r>
              <a:t/>
            </a:r>
            <a:endParaRPr/>
          </a:p>
        </p:txBody>
      </p:sp>
      <p:pic>
        <p:nvPicPr>
          <p:cNvPr id="221" name="Google Shape;221;p34"/>
          <p:cNvPicPr preferRelativeResize="0"/>
          <p:nvPr/>
        </p:nvPicPr>
        <p:blipFill>
          <a:blip r:embed="rId3">
            <a:alphaModFix/>
          </a:blip>
          <a:stretch>
            <a:fillRect/>
          </a:stretch>
        </p:blipFill>
        <p:spPr>
          <a:xfrm>
            <a:off x="407175" y="1472650"/>
            <a:ext cx="5618451" cy="1509225"/>
          </a:xfrm>
          <a:prstGeom prst="rect">
            <a:avLst/>
          </a:prstGeom>
          <a:noFill/>
          <a:ln>
            <a:noFill/>
          </a:ln>
        </p:spPr>
      </p:pic>
      <p:pic>
        <p:nvPicPr>
          <p:cNvPr id="222" name="Google Shape;222;p34"/>
          <p:cNvPicPr preferRelativeResize="0"/>
          <p:nvPr/>
        </p:nvPicPr>
        <p:blipFill>
          <a:blip r:embed="rId4">
            <a:alphaModFix/>
          </a:blip>
          <a:stretch>
            <a:fillRect/>
          </a:stretch>
        </p:blipFill>
        <p:spPr>
          <a:xfrm>
            <a:off x="407175" y="3208650"/>
            <a:ext cx="8839201" cy="106706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314550" y="157475"/>
            <a:ext cx="85149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Data Engineering, Dataset 3 </a:t>
            </a:r>
            <a:endParaRPr sz="3000"/>
          </a:p>
        </p:txBody>
      </p:sp>
      <p:sp>
        <p:nvSpPr>
          <p:cNvPr id="228" name="Google Shape;228;p35"/>
          <p:cNvSpPr txBox="1"/>
          <p:nvPr>
            <p:ph idx="1" type="body"/>
          </p:nvPr>
        </p:nvSpPr>
        <p:spPr>
          <a:xfrm>
            <a:off x="311700" y="1448400"/>
            <a:ext cx="6551100" cy="2246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229" name="Google Shape;229;p35"/>
          <p:cNvPicPr preferRelativeResize="0"/>
          <p:nvPr/>
        </p:nvPicPr>
        <p:blipFill>
          <a:blip r:embed="rId3">
            <a:alphaModFix/>
          </a:blip>
          <a:stretch>
            <a:fillRect/>
          </a:stretch>
        </p:blipFill>
        <p:spPr>
          <a:xfrm>
            <a:off x="425382" y="685800"/>
            <a:ext cx="6323736"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311700" y="587975"/>
            <a:ext cx="85149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Data Engineering, Dataset 1+2+3 </a:t>
            </a:r>
            <a:endParaRPr sz="3000"/>
          </a:p>
        </p:txBody>
      </p:sp>
      <p:sp>
        <p:nvSpPr>
          <p:cNvPr id="235" name="Google Shape;235;p36"/>
          <p:cNvSpPr txBox="1"/>
          <p:nvPr>
            <p:ph idx="1" type="body"/>
          </p:nvPr>
        </p:nvSpPr>
        <p:spPr>
          <a:xfrm>
            <a:off x="311700" y="1448400"/>
            <a:ext cx="6551100" cy="2246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Since its founding in 1831, NYU has been an innovator </a:t>
            </a:r>
            <a:br>
              <a:rPr lang="en"/>
            </a:br>
            <a:r>
              <a:rPr lang="en"/>
              <a:t>in higher education, reaching out to an emerging middle class, embracing an urban identity and professional focus, and promoting a global vision </a:t>
            </a:r>
            <a:br>
              <a:rPr lang="en"/>
            </a:br>
            <a:r>
              <a:rPr lang="en"/>
              <a:t>that informs its 19 schools.</a:t>
            </a:r>
            <a:endParaRPr/>
          </a:p>
        </p:txBody>
      </p:sp>
      <p:sp>
        <p:nvSpPr>
          <p:cNvPr id="236" name="Google Shape;236;p36"/>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1</a:t>
            </a:r>
            <a:endParaRPr b="1" sz="700">
              <a:solidFill>
                <a:srgbClr val="9A6ABA"/>
              </a:solidFill>
              <a:latin typeface="Montserrat"/>
              <a:ea typeface="Montserrat"/>
              <a:cs typeface="Montserrat"/>
              <a:sym typeface="Montserrat"/>
            </a:endParaRPr>
          </a:p>
        </p:txBody>
      </p:sp>
      <p:pic>
        <p:nvPicPr>
          <p:cNvPr id="237" name="Google Shape;237;p36"/>
          <p:cNvPicPr preferRelativeResize="0"/>
          <p:nvPr/>
        </p:nvPicPr>
        <p:blipFill>
          <a:blip r:embed="rId3">
            <a:alphaModFix/>
          </a:blip>
          <a:stretch>
            <a:fillRect/>
          </a:stretch>
        </p:blipFill>
        <p:spPr>
          <a:xfrm>
            <a:off x="200950" y="1594393"/>
            <a:ext cx="9144001" cy="195471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311700" y="587975"/>
            <a:ext cx="85149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Data Engineering, Data Subset Selection </a:t>
            </a:r>
            <a:endParaRPr sz="3000"/>
          </a:p>
        </p:txBody>
      </p:sp>
      <p:sp>
        <p:nvSpPr>
          <p:cNvPr id="243" name="Google Shape;243;p37"/>
          <p:cNvSpPr txBox="1"/>
          <p:nvPr>
            <p:ph idx="1" type="body"/>
          </p:nvPr>
        </p:nvSpPr>
        <p:spPr>
          <a:xfrm>
            <a:off x="338975" y="1049675"/>
            <a:ext cx="8265900" cy="2246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To avoid a </a:t>
            </a:r>
            <a:r>
              <a:rPr lang="en"/>
              <a:t>highly</a:t>
            </a:r>
            <a:r>
              <a:rPr lang="en"/>
              <a:t> imbalanced dataset and recurrent issue of java heap space issue, we take the recommended size in proposal instructions</a:t>
            </a:r>
            <a:endParaRPr/>
          </a:p>
        </p:txBody>
      </p:sp>
      <p:sp>
        <p:nvSpPr>
          <p:cNvPr id="244" name="Google Shape;244;p37"/>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1</a:t>
            </a:r>
            <a:endParaRPr b="1" sz="700">
              <a:solidFill>
                <a:srgbClr val="9A6ABA"/>
              </a:solidFill>
              <a:latin typeface="Montserrat"/>
              <a:ea typeface="Montserrat"/>
              <a:cs typeface="Montserrat"/>
              <a:sym typeface="Montserrat"/>
            </a:endParaRPr>
          </a:p>
        </p:txBody>
      </p:sp>
      <p:pic>
        <p:nvPicPr>
          <p:cNvPr id="245" name="Google Shape;245;p37"/>
          <p:cNvPicPr preferRelativeResize="0"/>
          <p:nvPr/>
        </p:nvPicPr>
        <p:blipFill>
          <a:blip r:embed="rId3">
            <a:alphaModFix/>
          </a:blip>
          <a:stretch>
            <a:fillRect/>
          </a:stretch>
        </p:blipFill>
        <p:spPr>
          <a:xfrm>
            <a:off x="1236163" y="1849775"/>
            <a:ext cx="6981825" cy="2952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905000" y="2405507"/>
            <a:ext cx="7333800" cy="15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t>Medicare </a:t>
            </a:r>
            <a:r>
              <a:rPr lang="en" sz="4600"/>
              <a:t>Prescriber</a:t>
            </a:r>
            <a:r>
              <a:rPr lang="en" sz="4600"/>
              <a:t> Fraud Detection Tool</a:t>
            </a:r>
            <a:endParaRPr sz="4600"/>
          </a:p>
          <a:p>
            <a:pPr indent="0" lvl="0" marL="0" rtl="0" algn="ctr">
              <a:spcBef>
                <a:spcPts val="0"/>
              </a:spcBef>
              <a:spcAft>
                <a:spcPts val="0"/>
              </a:spcAft>
              <a:buNone/>
            </a:pPr>
            <a:r>
              <a:t/>
            </a:r>
            <a:endParaRPr sz="4600"/>
          </a:p>
          <a:p>
            <a:pPr indent="0" lvl="0" marL="0" rtl="0" algn="ctr">
              <a:spcBef>
                <a:spcPts val="0"/>
              </a:spcBef>
              <a:spcAft>
                <a:spcPts val="0"/>
              </a:spcAft>
              <a:buNone/>
            </a:pPr>
            <a:r>
              <a:t/>
            </a:r>
            <a:endParaRPr sz="4600"/>
          </a:p>
        </p:txBody>
      </p:sp>
      <p:sp>
        <p:nvSpPr>
          <p:cNvPr id="117" name="Google Shape;117;p20"/>
          <p:cNvSpPr txBox="1"/>
          <p:nvPr>
            <p:ph idx="1" type="body"/>
          </p:nvPr>
        </p:nvSpPr>
        <p:spPr>
          <a:xfrm>
            <a:off x="2496200" y="4275729"/>
            <a:ext cx="4151400" cy="30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00.00.00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txBox="1"/>
          <p:nvPr>
            <p:ph type="title"/>
          </p:nvPr>
        </p:nvSpPr>
        <p:spPr>
          <a:xfrm>
            <a:off x="311700" y="255700"/>
            <a:ext cx="85149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Model 1 : Random Forest</a:t>
            </a:r>
            <a:endParaRPr sz="3000"/>
          </a:p>
        </p:txBody>
      </p:sp>
      <p:sp>
        <p:nvSpPr>
          <p:cNvPr id="251" name="Google Shape;251;p38"/>
          <p:cNvSpPr txBox="1"/>
          <p:nvPr>
            <p:ph idx="1" type="body"/>
          </p:nvPr>
        </p:nvSpPr>
        <p:spPr>
          <a:xfrm>
            <a:off x="311700" y="1245875"/>
            <a:ext cx="6551100" cy="22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a:t>
            </a:r>
            <a:endParaRPr/>
          </a:p>
          <a:p>
            <a:pPr indent="0" lvl="0" marL="0" rtl="0" algn="l">
              <a:spcBef>
                <a:spcPts val="1000"/>
              </a:spcBef>
              <a:spcAft>
                <a:spcPts val="1000"/>
              </a:spcAft>
              <a:buNone/>
            </a:pPr>
            <a:r>
              <a:rPr lang="en"/>
              <a:t>0.99997631</a:t>
            </a:r>
            <a:endParaRPr/>
          </a:p>
        </p:txBody>
      </p:sp>
      <p:pic>
        <p:nvPicPr>
          <p:cNvPr id="252" name="Google Shape;252;p38"/>
          <p:cNvPicPr preferRelativeResize="0"/>
          <p:nvPr/>
        </p:nvPicPr>
        <p:blipFill>
          <a:blip r:embed="rId3">
            <a:alphaModFix/>
          </a:blip>
          <a:stretch>
            <a:fillRect/>
          </a:stretch>
        </p:blipFill>
        <p:spPr>
          <a:xfrm>
            <a:off x="2195463" y="960000"/>
            <a:ext cx="4747374" cy="418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311700" y="255700"/>
            <a:ext cx="85149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Model 1 : Random Forest</a:t>
            </a:r>
            <a:endParaRPr sz="3000"/>
          </a:p>
        </p:txBody>
      </p:sp>
      <p:sp>
        <p:nvSpPr>
          <p:cNvPr id="258" name="Google Shape;258;p39"/>
          <p:cNvSpPr txBox="1"/>
          <p:nvPr>
            <p:ph idx="1" type="body"/>
          </p:nvPr>
        </p:nvSpPr>
        <p:spPr>
          <a:xfrm>
            <a:off x="311700" y="1245875"/>
            <a:ext cx="6551100" cy="2246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259" name="Google Shape;259;p39"/>
          <p:cNvPicPr preferRelativeResize="0"/>
          <p:nvPr/>
        </p:nvPicPr>
        <p:blipFill>
          <a:blip r:embed="rId3">
            <a:alphaModFix/>
          </a:blip>
          <a:stretch>
            <a:fillRect/>
          </a:stretch>
        </p:blipFill>
        <p:spPr>
          <a:xfrm>
            <a:off x="1797125" y="913599"/>
            <a:ext cx="5168675" cy="4068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0"/>
          <p:cNvSpPr txBox="1"/>
          <p:nvPr>
            <p:ph type="title"/>
          </p:nvPr>
        </p:nvSpPr>
        <p:spPr>
          <a:xfrm>
            <a:off x="314550" y="356850"/>
            <a:ext cx="85149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rPr>
              <a:t>Model 2 : Linear Regression</a:t>
            </a:r>
            <a:endParaRPr sz="3000"/>
          </a:p>
        </p:txBody>
      </p:sp>
      <p:sp>
        <p:nvSpPr>
          <p:cNvPr id="265" name="Google Shape;265;p40"/>
          <p:cNvSpPr txBox="1"/>
          <p:nvPr>
            <p:ph idx="1" type="body"/>
          </p:nvPr>
        </p:nvSpPr>
        <p:spPr>
          <a:xfrm>
            <a:off x="311700" y="1448400"/>
            <a:ext cx="6551100" cy="2246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266" name="Google Shape;266;p40"/>
          <p:cNvPicPr preferRelativeResize="0"/>
          <p:nvPr/>
        </p:nvPicPr>
        <p:blipFill>
          <a:blip r:embed="rId3">
            <a:alphaModFix/>
          </a:blip>
          <a:stretch>
            <a:fillRect/>
          </a:stretch>
        </p:blipFill>
        <p:spPr>
          <a:xfrm>
            <a:off x="1115438" y="1014750"/>
            <a:ext cx="7267575" cy="3295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ph type="title"/>
          </p:nvPr>
        </p:nvSpPr>
        <p:spPr>
          <a:xfrm>
            <a:off x="314550" y="356850"/>
            <a:ext cx="85149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rPr>
              <a:t>Model 2 : Linear Regression</a:t>
            </a:r>
            <a:endParaRPr sz="3000"/>
          </a:p>
        </p:txBody>
      </p:sp>
      <p:sp>
        <p:nvSpPr>
          <p:cNvPr id="272" name="Google Shape;272;p41"/>
          <p:cNvSpPr txBox="1"/>
          <p:nvPr>
            <p:ph idx="1" type="body"/>
          </p:nvPr>
        </p:nvSpPr>
        <p:spPr>
          <a:xfrm>
            <a:off x="311700" y="1448400"/>
            <a:ext cx="6551100" cy="2246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273" name="Google Shape;273;p41"/>
          <p:cNvPicPr preferRelativeResize="0"/>
          <p:nvPr/>
        </p:nvPicPr>
        <p:blipFill>
          <a:blip r:embed="rId3">
            <a:alphaModFix/>
          </a:blip>
          <a:stretch>
            <a:fillRect/>
          </a:stretch>
        </p:blipFill>
        <p:spPr>
          <a:xfrm>
            <a:off x="2453138" y="1014750"/>
            <a:ext cx="4237718" cy="3679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2"/>
          <p:cNvSpPr txBox="1"/>
          <p:nvPr>
            <p:ph type="title"/>
          </p:nvPr>
        </p:nvSpPr>
        <p:spPr>
          <a:xfrm>
            <a:off x="314550" y="255700"/>
            <a:ext cx="85149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rPr>
              <a:t>Model 3 : Gradient Boosting Classifier</a:t>
            </a:r>
            <a:endParaRPr sz="3000"/>
          </a:p>
        </p:txBody>
      </p:sp>
      <p:sp>
        <p:nvSpPr>
          <p:cNvPr id="279" name="Google Shape;279;p42"/>
          <p:cNvSpPr txBox="1"/>
          <p:nvPr>
            <p:ph idx="1" type="body"/>
          </p:nvPr>
        </p:nvSpPr>
        <p:spPr>
          <a:xfrm>
            <a:off x="311700" y="1448400"/>
            <a:ext cx="6551100" cy="2246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280" name="Google Shape;280;p42"/>
          <p:cNvPicPr preferRelativeResize="0"/>
          <p:nvPr/>
        </p:nvPicPr>
        <p:blipFill>
          <a:blip r:embed="rId3">
            <a:alphaModFix/>
          </a:blip>
          <a:stretch>
            <a:fillRect/>
          </a:stretch>
        </p:blipFill>
        <p:spPr>
          <a:xfrm>
            <a:off x="1371600" y="1085850"/>
            <a:ext cx="6400800" cy="2971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3"/>
          <p:cNvSpPr txBox="1"/>
          <p:nvPr>
            <p:ph type="title"/>
          </p:nvPr>
        </p:nvSpPr>
        <p:spPr>
          <a:xfrm>
            <a:off x="314550" y="255700"/>
            <a:ext cx="85149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rPr>
              <a:t>Model 3 : Gradient Boosting Classifier</a:t>
            </a:r>
            <a:endParaRPr sz="3000"/>
          </a:p>
        </p:txBody>
      </p:sp>
      <p:sp>
        <p:nvSpPr>
          <p:cNvPr id="286" name="Google Shape;286;p43"/>
          <p:cNvSpPr txBox="1"/>
          <p:nvPr>
            <p:ph idx="1" type="body"/>
          </p:nvPr>
        </p:nvSpPr>
        <p:spPr>
          <a:xfrm>
            <a:off x="311700" y="1448400"/>
            <a:ext cx="6551100" cy="2246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287" name="Google Shape;287;p43"/>
          <p:cNvPicPr preferRelativeResize="0"/>
          <p:nvPr/>
        </p:nvPicPr>
        <p:blipFill>
          <a:blip r:embed="rId3">
            <a:alphaModFix/>
          </a:blip>
          <a:stretch>
            <a:fillRect/>
          </a:stretch>
        </p:blipFill>
        <p:spPr>
          <a:xfrm>
            <a:off x="2415288" y="913600"/>
            <a:ext cx="4313425" cy="3745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ph type="title"/>
          </p:nvPr>
        </p:nvSpPr>
        <p:spPr>
          <a:xfrm>
            <a:off x="-177225" y="-88625"/>
            <a:ext cx="7509300" cy="128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Conclusion and lesson learned</a:t>
            </a:r>
            <a:endParaRPr sz="3000"/>
          </a:p>
        </p:txBody>
      </p:sp>
      <p:sp>
        <p:nvSpPr>
          <p:cNvPr id="293" name="Google Shape;293;p44"/>
          <p:cNvSpPr txBox="1"/>
          <p:nvPr>
            <p:ph idx="1" type="body"/>
          </p:nvPr>
        </p:nvSpPr>
        <p:spPr>
          <a:xfrm>
            <a:off x="874225" y="906725"/>
            <a:ext cx="7509300" cy="33690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Char char="●"/>
            </a:pPr>
            <a:r>
              <a:rPr lang="en"/>
              <a:t>Data Engineering to extract meaningful features is the most important part of this project. We tried running with lesser </a:t>
            </a:r>
            <a:r>
              <a:rPr lang="en"/>
              <a:t>parameters</a:t>
            </a:r>
            <a:r>
              <a:rPr lang="en"/>
              <a:t> but found out adding some more features like total beneficiary count, total payment count vs installation numbers, 30 days pattern were useful in improving the model.</a:t>
            </a:r>
            <a:endParaRPr/>
          </a:p>
          <a:p>
            <a:pPr indent="-330200" lvl="0" marL="457200" rtl="0" algn="just">
              <a:spcBef>
                <a:spcPts val="0"/>
              </a:spcBef>
              <a:spcAft>
                <a:spcPts val="0"/>
              </a:spcAft>
              <a:buSzPts val="1600"/>
              <a:buChar char="●"/>
            </a:pPr>
            <a:r>
              <a:rPr lang="en"/>
              <a:t>It is essential to meaningfully </a:t>
            </a:r>
            <a:r>
              <a:rPr lang="en"/>
              <a:t>replace</a:t>
            </a:r>
            <a:r>
              <a:rPr lang="en"/>
              <a:t> or drop NaN values in such large database. We chose to drop the rows since we have a really large  database.</a:t>
            </a:r>
            <a:endParaRPr/>
          </a:p>
          <a:p>
            <a:pPr indent="-330200" lvl="0" marL="457200" rtl="0" algn="just">
              <a:spcBef>
                <a:spcPts val="0"/>
              </a:spcBef>
              <a:spcAft>
                <a:spcPts val="0"/>
              </a:spcAft>
              <a:buSzPts val="1600"/>
              <a:buChar char="●"/>
            </a:pPr>
            <a:r>
              <a:rPr lang="en"/>
              <a:t>It is crucial to understand </a:t>
            </a:r>
            <a:r>
              <a:rPr lang="en"/>
              <a:t>different</a:t>
            </a:r>
            <a:r>
              <a:rPr lang="en"/>
              <a:t> classes in databases and their ratio in real world scenario as well. Fraud prescribers are so rare, we try to represent this ratio in subset as well before applying ML Algos.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177225" y="-88625"/>
            <a:ext cx="7509300" cy="128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Conclusion and lesson learned</a:t>
            </a:r>
            <a:endParaRPr sz="3000"/>
          </a:p>
        </p:txBody>
      </p:sp>
      <p:sp>
        <p:nvSpPr>
          <p:cNvPr id="299" name="Google Shape;299;p45"/>
          <p:cNvSpPr txBox="1"/>
          <p:nvPr>
            <p:ph idx="1" type="body"/>
          </p:nvPr>
        </p:nvSpPr>
        <p:spPr>
          <a:xfrm>
            <a:off x="874225" y="906725"/>
            <a:ext cx="7509300" cy="33690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Char char="●"/>
            </a:pPr>
            <a:r>
              <a:rPr lang="en"/>
              <a:t>Pytorch is very useful in working with large databases. We tried to import the database using numpy but it gave us errors, PySpark came to our rescue! We chose it over Dask because of its resources. </a:t>
            </a:r>
            <a:endParaRPr/>
          </a:p>
          <a:p>
            <a:pPr indent="-330200" lvl="0" marL="457200" rtl="0" algn="just">
              <a:spcBef>
                <a:spcPts val="0"/>
              </a:spcBef>
              <a:spcAft>
                <a:spcPts val="0"/>
              </a:spcAft>
              <a:buSzPts val="1600"/>
              <a:buChar char="●"/>
            </a:pPr>
            <a:r>
              <a:rPr lang="en"/>
              <a:t>When dealing with large numbers in databases, it is beneficial to scale data. We did log scaling.</a:t>
            </a:r>
            <a:endParaRPr/>
          </a:p>
          <a:p>
            <a:pPr indent="-330200" lvl="0" marL="457200" rtl="0" algn="just">
              <a:spcBef>
                <a:spcPts val="0"/>
              </a:spcBef>
              <a:spcAft>
                <a:spcPts val="0"/>
              </a:spcAft>
              <a:buSzPts val="1600"/>
              <a:buChar char="●"/>
            </a:pPr>
            <a:r>
              <a:rPr lang="en"/>
              <a:t>After taking subset of data, we found out that it was faster to convert it to Pandas dataframe and use sklearn for the algorithms then to </a:t>
            </a:r>
            <a:r>
              <a:rPr lang="en"/>
              <a:t>continue</a:t>
            </a:r>
            <a:r>
              <a:rPr lang="en"/>
              <a:t> with Pyspark and MLlib. </a:t>
            </a:r>
            <a:endParaRPr/>
          </a:p>
          <a:p>
            <a:pPr indent="-330200" lvl="0" marL="457200" rtl="0" algn="just">
              <a:spcBef>
                <a:spcPts val="0"/>
              </a:spcBef>
              <a:spcAft>
                <a:spcPts val="0"/>
              </a:spcAft>
              <a:buSzPts val="1600"/>
              <a:buChar char="●"/>
            </a:pPr>
            <a:r>
              <a:rPr lang="en"/>
              <a:t>Visualization helped in understanding features and even comparing the results.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6"/>
          <p:cNvSpPr txBox="1"/>
          <p:nvPr>
            <p:ph type="title"/>
          </p:nvPr>
        </p:nvSpPr>
        <p:spPr>
          <a:xfrm>
            <a:off x="-177225" y="-88625"/>
            <a:ext cx="7509300" cy="128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Conclusion and lesson learned</a:t>
            </a:r>
            <a:endParaRPr sz="3000"/>
          </a:p>
        </p:txBody>
      </p:sp>
      <p:sp>
        <p:nvSpPr>
          <p:cNvPr id="305" name="Google Shape;305;p46"/>
          <p:cNvSpPr txBox="1"/>
          <p:nvPr>
            <p:ph idx="1" type="body"/>
          </p:nvPr>
        </p:nvSpPr>
        <p:spPr>
          <a:xfrm>
            <a:off x="874225" y="906725"/>
            <a:ext cx="7509300" cy="33690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Char char="●"/>
            </a:pPr>
            <a:r>
              <a:rPr lang="en"/>
              <a:t>Random Forest gave us the best precision on test data. It was able to correctly recognise both the classes overall. It </a:t>
            </a:r>
            <a:r>
              <a:rPr lang="en"/>
              <a:t>achieved</a:t>
            </a:r>
            <a:r>
              <a:rPr lang="en"/>
              <a:t> almost a perfect score in both </a:t>
            </a:r>
            <a:r>
              <a:rPr lang="en"/>
              <a:t>the classes! </a:t>
            </a:r>
            <a:endParaRPr/>
          </a:p>
          <a:p>
            <a:pPr indent="-330200" lvl="0" marL="457200" rtl="0" algn="just">
              <a:spcBef>
                <a:spcPts val="0"/>
              </a:spcBef>
              <a:spcAft>
                <a:spcPts val="0"/>
              </a:spcAft>
              <a:buSzPts val="1600"/>
              <a:buChar char="●"/>
            </a:pPr>
            <a:r>
              <a:rPr lang="en"/>
              <a:t>Linear Regression also performed well. It does very well in </a:t>
            </a:r>
            <a:r>
              <a:rPr lang="en"/>
              <a:t>classifying</a:t>
            </a:r>
            <a:r>
              <a:rPr lang="en"/>
              <a:t> fraud data but records 130 normal records as </a:t>
            </a:r>
            <a:r>
              <a:rPr lang="en"/>
              <a:t>anomalous</a:t>
            </a:r>
            <a:r>
              <a:rPr lang="en"/>
              <a:t>.</a:t>
            </a:r>
            <a:endParaRPr/>
          </a:p>
          <a:p>
            <a:pPr indent="-330200" lvl="0" marL="457200" rtl="0" algn="just">
              <a:spcBef>
                <a:spcPts val="0"/>
              </a:spcBef>
              <a:spcAft>
                <a:spcPts val="0"/>
              </a:spcAft>
              <a:buSzPts val="1600"/>
              <a:buChar char="●"/>
            </a:pPr>
            <a:r>
              <a:rPr lang="en"/>
              <a:t>Gradient boosted </a:t>
            </a:r>
            <a:r>
              <a:rPr lang="en"/>
              <a:t>Classifier</a:t>
            </a:r>
            <a:r>
              <a:rPr lang="en"/>
              <a:t> does not do that well. It makes a few mistakes in both classes. It wrongly </a:t>
            </a:r>
            <a:r>
              <a:rPr lang="en"/>
              <a:t>classified 1303 fraud data as normal which is significant considering that we only have about 2100 fraud data in test set. </a:t>
            </a:r>
            <a:endParaRPr/>
          </a:p>
          <a:p>
            <a:pPr indent="-330200" lvl="0" marL="457200" rtl="0" algn="just">
              <a:spcBef>
                <a:spcPts val="0"/>
              </a:spcBef>
              <a:spcAft>
                <a:spcPts val="0"/>
              </a:spcAft>
              <a:buSzPts val="1600"/>
              <a:buChar char="●"/>
            </a:pPr>
            <a:r>
              <a:rPr lang="en"/>
              <a:t>We conclude that for our use case, Random Forest in the best model which has learnt really well to understand patterns in out data to classify fraud.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7"/>
          <p:cNvSpPr txBox="1"/>
          <p:nvPr>
            <p:ph type="title"/>
          </p:nvPr>
        </p:nvSpPr>
        <p:spPr>
          <a:xfrm>
            <a:off x="4969675" y="925425"/>
            <a:ext cx="3766800" cy="137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311" name="Google Shape;311;p47"/>
          <p:cNvSpPr txBox="1"/>
          <p:nvPr>
            <p:ph idx="1" type="body"/>
          </p:nvPr>
        </p:nvSpPr>
        <p:spPr>
          <a:xfrm>
            <a:off x="4969675" y="2571750"/>
            <a:ext cx="3766800" cy="13746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
              <a:t>We had a great time solving all challenges and projects in the course!</a:t>
            </a:r>
            <a:endParaRPr/>
          </a:p>
        </p:txBody>
      </p:sp>
      <p:pic>
        <p:nvPicPr>
          <p:cNvPr id="312" name="Google Shape;312;p47"/>
          <p:cNvPicPr preferRelativeResize="0"/>
          <p:nvPr/>
        </p:nvPicPr>
        <p:blipFill rotWithShape="1">
          <a:blip r:embed="rId3">
            <a:alphaModFix/>
          </a:blip>
          <a:srcRect b="2643" l="0" r="0" t="34868"/>
          <a:stretch/>
        </p:blipFill>
        <p:spPr>
          <a:xfrm>
            <a:off x="204450" y="174600"/>
            <a:ext cx="4367550" cy="4101123"/>
          </a:xfrm>
          <a:prstGeom prst="rect">
            <a:avLst/>
          </a:prstGeom>
          <a:noFill/>
          <a:ln cap="flat" cmpd="sng" w="9525">
            <a:solidFill>
              <a:srgbClr val="9A6ABA"/>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1506000" y="1385509"/>
            <a:ext cx="6131700" cy="163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2"/>
                </a:solidFill>
              </a:rPr>
              <a:t>Project statement</a:t>
            </a:r>
            <a:endParaRPr>
              <a:solidFill>
                <a:schemeClr val="accent2"/>
              </a:solidFill>
            </a:endParaRPr>
          </a:p>
        </p:txBody>
      </p:sp>
      <p:sp>
        <p:nvSpPr>
          <p:cNvPr id="123" name="Google Shape;123;p21"/>
          <p:cNvSpPr txBox="1"/>
          <p:nvPr>
            <p:ph idx="1" type="subTitle"/>
          </p:nvPr>
        </p:nvSpPr>
        <p:spPr>
          <a:xfrm>
            <a:off x="2462575" y="2959018"/>
            <a:ext cx="4218600" cy="734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solidFill>
                <a:schemeClr val="accent2"/>
              </a:solidFill>
            </a:endParaRPr>
          </a:p>
        </p:txBody>
      </p:sp>
      <p:sp>
        <p:nvSpPr>
          <p:cNvPr id="124" name="Google Shape;124;p21"/>
          <p:cNvSpPr txBox="1"/>
          <p:nvPr/>
        </p:nvSpPr>
        <p:spPr>
          <a:xfrm>
            <a:off x="3793600" y="817178"/>
            <a:ext cx="1556700" cy="2982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900">
                <a:solidFill>
                  <a:schemeClr val="accent2"/>
                </a:solidFill>
                <a:latin typeface="Montserrat ExtraBold"/>
                <a:ea typeface="Montserrat ExtraBold"/>
                <a:cs typeface="Montserrat ExtraBold"/>
                <a:sym typeface="Montserrat ExtraBold"/>
              </a:rPr>
              <a:t>P A R T   0 1</a:t>
            </a:r>
            <a:endParaRPr sz="900">
              <a:solidFill>
                <a:schemeClr val="accent2"/>
              </a:solidFill>
              <a:latin typeface="Montserrat ExtraBold"/>
              <a:ea typeface="Montserrat ExtraBold"/>
              <a:cs typeface="Montserrat ExtraBold"/>
              <a:sym typeface="Montserrat ExtraBold"/>
            </a:endParaRPr>
          </a:p>
        </p:txBody>
      </p:sp>
      <p:cxnSp>
        <p:nvCxnSpPr>
          <p:cNvPr id="125" name="Google Shape;125;p21"/>
          <p:cNvCxnSpPr/>
          <p:nvPr/>
        </p:nvCxnSpPr>
        <p:spPr>
          <a:xfrm>
            <a:off x="4231926" y="1084298"/>
            <a:ext cx="692400" cy="0"/>
          </a:xfrm>
          <a:prstGeom prst="straightConnector1">
            <a:avLst/>
          </a:prstGeom>
          <a:noFill/>
          <a:ln cap="flat" cmpd="sng" w="9525">
            <a:solidFill>
              <a:srgbClr val="57068C"/>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idx="1" type="body"/>
          </p:nvPr>
        </p:nvSpPr>
        <p:spPr>
          <a:xfrm>
            <a:off x="407175" y="972748"/>
            <a:ext cx="3999900" cy="27198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Char char="●"/>
            </a:pPr>
            <a:r>
              <a:rPr lang="en"/>
              <a:t>Healthcare fraud in USA, estimated to be between 3% to 10% of total healthcare spending, has a significant impact on Medicare's financial health.</a:t>
            </a:r>
            <a:endParaRPr/>
          </a:p>
          <a:p>
            <a:pPr indent="0" lvl="0" marL="0" rtl="0" algn="just">
              <a:spcBef>
                <a:spcPts val="800"/>
              </a:spcBef>
              <a:spcAft>
                <a:spcPts val="0"/>
              </a:spcAft>
              <a:buNone/>
            </a:pPr>
            <a:r>
              <a:t/>
            </a:r>
            <a:endParaRPr/>
          </a:p>
          <a:p>
            <a:pPr indent="-304800" lvl="0" marL="457200" rtl="0" algn="just">
              <a:spcBef>
                <a:spcPts val="800"/>
              </a:spcBef>
              <a:spcAft>
                <a:spcPts val="0"/>
              </a:spcAft>
              <a:buSzPts val="1200"/>
              <a:buChar char="●"/>
            </a:pPr>
            <a:r>
              <a:rPr lang="en"/>
              <a:t>Given the high costs associated with fraudulent claims—not only in monetary terms but also in terms of public trust—it is crucial to leverage advanced analytics to ensure the integrity of healthcare services.</a:t>
            </a:r>
            <a:endParaRPr/>
          </a:p>
        </p:txBody>
      </p:sp>
      <p:sp>
        <p:nvSpPr>
          <p:cNvPr id="131" name="Google Shape;131;p22"/>
          <p:cNvSpPr txBox="1"/>
          <p:nvPr>
            <p:ph idx="3" type="subTitle"/>
          </p:nvPr>
        </p:nvSpPr>
        <p:spPr>
          <a:xfrm>
            <a:off x="407175" y="461849"/>
            <a:ext cx="39999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Brief Abstract</a:t>
            </a:r>
            <a:endParaRPr/>
          </a:p>
        </p:txBody>
      </p:sp>
      <p:sp>
        <p:nvSpPr>
          <p:cNvPr id="132" name="Google Shape;132;p22"/>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1</a:t>
            </a:r>
            <a:endParaRPr b="1" sz="700">
              <a:solidFill>
                <a:srgbClr val="9A6ABA"/>
              </a:solidFill>
              <a:latin typeface="Montserrat"/>
              <a:ea typeface="Montserrat"/>
              <a:cs typeface="Montserrat"/>
              <a:sym typeface="Montserrat"/>
            </a:endParaRPr>
          </a:p>
        </p:txBody>
      </p:sp>
      <p:sp>
        <p:nvSpPr>
          <p:cNvPr id="133" name="Google Shape;133;p22"/>
          <p:cNvSpPr txBox="1"/>
          <p:nvPr>
            <p:ph idx="1" type="body"/>
          </p:nvPr>
        </p:nvSpPr>
        <p:spPr>
          <a:xfrm>
            <a:off x="4736700" y="972748"/>
            <a:ext cx="3999900" cy="27198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dk2"/>
              </a:buClr>
              <a:buSzPts val="1200"/>
              <a:buChar char="●"/>
            </a:pPr>
            <a:r>
              <a:rPr lang="en">
                <a:solidFill>
                  <a:schemeClr val="dk2"/>
                </a:solidFill>
              </a:rPr>
              <a:t>There is a lack of publicly available datasets that can give us labeled dataset in medicare sector. Therefore, we create a labeled dataset ourselves.</a:t>
            </a:r>
            <a:endParaRPr>
              <a:solidFill>
                <a:schemeClr val="dk2"/>
              </a:solidFill>
            </a:endParaRPr>
          </a:p>
          <a:p>
            <a:pPr indent="0" lvl="0" marL="0" rtl="0" algn="just">
              <a:spcBef>
                <a:spcPts val="800"/>
              </a:spcBef>
              <a:spcAft>
                <a:spcPts val="0"/>
              </a:spcAft>
              <a:buNone/>
            </a:pPr>
            <a:r>
              <a:t/>
            </a:r>
            <a:endParaRPr/>
          </a:p>
          <a:p>
            <a:pPr indent="-304800" lvl="0" marL="457200" rtl="0" algn="just">
              <a:spcBef>
                <a:spcPts val="800"/>
              </a:spcBef>
              <a:spcAft>
                <a:spcPts val="0"/>
              </a:spcAft>
              <a:buSzPts val="1200"/>
              <a:buChar char="●"/>
            </a:pPr>
            <a:r>
              <a:rPr lang="en"/>
              <a:t>The project utilizes public datasets such as the Part D Prescriber Dataset, Excluded Individuals and Entities (LEIE) dataset, and Payments Received to first collect as much information as possible to discover patterns in medical prescriber. Then we take the exclusion dataset to mark certain prescriptions as fraud or not. .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1506000" y="1385509"/>
            <a:ext cx="6131700" cy="163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2"/>
                </a:solidFill>
              </a:rPr>
              <a:t>Objective</a:t>
            </a:r>
            <a:endParaRPr>
              <a:solidFill>
                <a:schemeClr val="accent2"/>
              </a:solidFill>
            </a:endParaRPr>
          </a:p>
        </p:txBody>
      </p:sp>
      <p:sp>
        <p:nvSpPr>
          <p:cNvPr id="139" name="Google Shape;139;p23"/>
          <p:cNvSpPr txBox="1"/>
          <p:nvPr>
            <p:ph idx="1" type="subTitle"/>
          </p:nvPr>
        </p:nvSpPr>
        <p:spPr>
          <a:xfrm>
            <a:off x="2462575" y="2959018"/>
            <a:ext cx="4218600" cy="734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solidFill>
                <a:schemeClr val="accent2"/>
              </a:solidFill>
            </a:endParaRPr>
          </a:p>
        </p:txBody>
      </p:sp>
      <p:sp>
        <p:nvSpPr>
          <p:cNvPr id="140" name="Google Shape;140;p23"/>
          <p:cNvSpPr txBox="1"/>
          <p:nvPr/>
        </p:nvSpPr>
        <p:spPr>
          <a:xfrm>
            <a:off x="3793600" y="817178"/>
            <a:ext cx="1556700" cy="2982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900">
                <a:solidFill>
                  <a:schemeClr val="accent2"/>
                </a:solidFill>
                <a:latin typeface="Montserrat ExtraBold"/>
                <a:ea typeface="Montserrat ExtraBold"/>
                <a:cs typeface="Montserrat ExtraBold"/>
                <a:sym typeface="Montserrat ExtraBold"/>
              </a:rPr>
              <a:t>P A R T   0 2</a:t>
            </a:r>
            <a:endParaRPr sz="900">
              <a:solidFill>
                <a:schemeClr val="accent2"/>
              </a:solidFill>
              <a:latin typeface="Montserrat ExtraBold"/>
              <a:ea typeface="Montserrat ExtraBold"/>
              <a:cs typeface="Montserrat ExtraBold"/>
              <a:sym typeface="Montserrat ExtraBold"/>
            </a:endParaRPr>
          </a:p>
        </p:txBody>
      </p:sp>
      <p:cxnSp>
        <p:nvCxnSpPr>
          <p:cNvPr id="141" name="Google Shape;141;p23"/>
          <p:cNvCxnSpPr/>
          <p:nvPr/>
        </p:nvCxnSpPr>
        <p:spPr>
          <a:xfrm>
            <a:off x="4231926" y="1084298"/>
            <a:ext cx="692400" cy="0"/>
          </a:xfrm>
          <a:prstGeom prst="straightConnector1">
            <a:avLst/>
          </a:prstGeom>
          <a:noFill/>
          <a:ln cap="flat" cmpd="sng" w="9525">
            <a:solidFill>
              <a:srgbClr val="57068C"/>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idx="1" type="body"/>
          </p:nvPr>
        </p:nvSpPr>
        <p:spPr>
          <a:xfrm>
            <a:off x="332400" y="1310350"/>
            <a:ext cx="8479200" cy="2719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The most important objective of our project is merge all datasets to discover relationships and create a final l dataset that has labeled data as fraud/ not fraud.</a:t>
            </a:r>
            <a:endParaRPr sz="1600"/>
          </a:p>
          <a:p>
            <a:pPr indent="-330200" lvl="0" marL="457200" rtl="0" algn="l">
              <a:spcBef>
                <a:spcPts val="0"/>
              </a:spcBef>
              <a:spcAft>
                <a:spcPts val="0"/>
              </a:spcAft>
              <a:buSzPts val="1600"/>
              <a:buAutoNum type="arabicPeriod"/>
            </a:pPr>
            <a:r>
              <a:rPr lang="en" sz="1600"/>
              <a:t>Apply Big data tools to visualize the data in feature selection</a:t>
            </a:r>
            <a:endParaRPr sz="1600"/>
          </a:p>
          <a:p>
            <a:pPr indent="-330200" lvl="0" marL="457200" rtl="0" algn="l">
              <a:spcBef>
                <a:spcPts val="0"/>
              </a:spcBef>
              <a:spcAft>
                <a:spcPts val="0"/>
              </a:spcAft>
              <a:buSzPts val="1600"/>
              <a:buAutoNum type="arabicPeriod"/>
            </a:pPr>
            <a:r>
              <a:rPr lang="en" sz="1600"/>
              <a:t>Training and comparing multiple classifiers like Random Forest, Regression, Gradient Boosted Classification.</a:t>
            </a:r>
            <a:endParaRPr sz="1600"/>
          </a:p>
          <a:p>
            <a:pPr indent="-330200" lvl="0" marL="457200" rtl="0" algn="l">
              <a:spcBef>
                <a:spcPts val="0"/>
              </a:spcBef>
              <a:spcAft>
                <a:spcPts val="0"/>
              </a:spcAft>
              <a:buSzPts val="1600"/>
              <a:buAutoNum type="arabicPeriod"/>
            </a:pPr>
            <a:r>
              <a:rPr lang="en" sz="1600"/>
              <a:t> Visualize the result and show it to the user.</a:t>
            </a:r>
            <a:endParaRPr sz="1600"/>
          </a:p>
          <a:p>
            <a:pPr indent="0" lvl="0" marL="457200" rtl="0" algn="l">
              <a:spcBef>
                <a:spcPts val="800"/>
              </a:spcBef>
              <a:spcAft>
                <a:spcPts val="800"/>
              </a:spcAft>
              <a:buNone/>
            </a:pPr>
            <a:r>
              <a:t/>
            </a:r>
            <a:endParaRPr sz="1600"/>
          </a:p>
        </p:txBody>
      </p:sp>
      <p:sp>
        <p:nvSpPr>
          <p:cNvPr id="147" name="Google Shape;147;p24"/>
          <p:cNvSpPr txBox="1"/>
          <p:nvPr>
            <p:ph idx="3" type="subTitle"/>
          </p:nvPr>
        </p:nvSpPr>
        <p:spPr>
          <a:xfrm>
            <a:off x="407175" y="729949"/>
            <a:ext cx="39999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Objective</a:t>
            </a:r>
            <a:endParaRPr/>
          </a:p>
        </p:txBody>
      </p:sp>
      <p:sp>
        <p:nvSpPr>
          <p:cNvPr id="148" name="Google Shape;148;p24"/>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2</a:t>
            </a:r>
            <a:endParaRPr b="1" sz="700">
              <a:solidFill>
                <a:srgbClr val="9A6ABA"/>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1506000" y="1385509"/>
            <a:ext cx="6131700" cy="163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2"/>
                </a:solidFill>
              </a:rPr>
              <a:t>Data source/ Tech Stack</a:t>
            </a:r>
            <a:endParaRPr>
              <a:solidFill>
                <a:schemeClr val="accent2"/>
              </a:solidFill>
            </a:endParaRPr>
          </a:p>
        </p:txBody>
      </p:sp>
      <p:sp>
        <p:nvSpPr>
          <p:cNvPr id="154" name="Google Shape;154;p25"/>
          <p:cNvSpPr txBox="1"/>
          <p:nvPr>
            <p:ph idx="1" type="subTitle"/>
          </p:nvPr>
        </p:nvSpPr>
        <p:spPr>
          <a:xfrm>
            <a:off x="2462575" y="2959018"/>
            <a:ext cx="4218600" cy="734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solidFill>
                <a:schemeClr val="accent2"/>
              </a:solidFill>
            </a:endParaRPr>
          </a:p>
        </p:txBody>
      </p:sp>
      <p:sp>
        <p:nvSpPr>
          <p:cNvPr id="155" name="Google Shape;155;p25"/>
          <p:cNvSpPr txBox="1"/>
          <p:nvPr/>
        </p:nvSpPr>
        <p:spPr>
          <a:xfrm>
            <a:off x="3793600" y="817178"/>
            <a:ext cx="1556700" cy="2982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900">
                <a:solidFill>
                  <a:schemeClr val="accent2"/>
                </a:solidFill>
                <a:latin typeface="Montserrat ExtraBold"/>
                <a:ea typeface="Montserrat ExtraBold"/>
                <a:cs typeface="Montserrat ExtraBold"/>
                <a:sym typeface="Montserrat ExtraBold"/>
              </a:rPr>
              <a:t>P A R T   0 2</a:t>
            </a:r>
            <a:endParaRPr sz="900">
              <a:solidFill>
                <a:schemeClr val="accent2"/>
              </a:solidFill>
              <a:latin typeface="Montserrat ExtraBold"/>
              <a:ea typeface="Montserrat ExtraBold"/>
              <a:cs typeface="Montserrat ExtraBold"/>
              <a:sym typeface="Montserrat ExtraBold"/>
            </a:endParaRPr>
          </a:p>
        </p:txBody>
      </p:sp>
      <p:cxnSp>
        <p:nvCxnSpPr>
          <p:cNvPr id="156" name="Google Shape;156;p25"/>
          <p:cNvCxnSpPr/>
          <p:nvPr/>
        </p:nvCxnSpPr>
        <p:spPr>
          <a:xfrm>
            <a:off x="4231926" y="1084298"/>
            <a:ext cx="692400" cy="0"/>
          </a:xfrm>
          <a:prstGeom prst="straightConnector1">
            <a:avLst/>
          </a:prstGeom>
          <a:noFill/>
          <a:ln cap="flat" cmpd="sng" w="9525">
            <a:solidFill>
              <a:srgbClr val="57068C"/>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idx="1" type="body"/>
          </p:nvPr>
        </p:nvSpPr>
        <p:spPr>
          <a:xfrm>
            <a:off x="407175" y="972748"/>
            <a:ext cx="3999900" cy="27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1 : Medicare Part D Prescriber Data</a:t>
            </a:r>
            <a:endParaRPr/>
          </a:p>
          <a:p>
            <a:pPr indent="0" lvl="0" marL="0" rtl="0" algn="l">
              <a:spcBef>
                <a:spcPts val="800"/>
              </a:spcBef>
              <a:spcAft>
                <a:spcPts val="0"/>
              </a:spcAft>
              <a:buNone/>
            </a:pPr>
            <a:r>
              <a:rPr lang="en" u="sng">
                <a:solidFill>
                  <a:schemeClr val="hlink"/>
                </a:solidFill>
                <a:hlinkClick r:id="rId3"/>
              </a:rPr>
              <a:t>https://data.cms.gov/provider-summary-by-type-of-service/medicare-part-d-prescribers/medicare-part-d-prescribers-by-provider-and-drug</a:t>
            </a:r>
            <a:endParaRPr/>
          </a:p>
          <a:p>
            <a:pPr indent="0" lvl="0" marL="0" rtl="0" algn="l">
              <a:spcBef>
                <a:spcPts val="800"/>
              </a:spcBef>
              <a:spcAft>
                <a:spcPts val="0"/>
              </a:spcAft>
              <a:buNone/>
            </a:pPr>
            <a:r>
              <a:rPr lang="en"/>
              <a:t>Dataset 2: Open Payments Data</a:t>
            </a:r>
            <a:endParaRPr/>
          </a:p>
          <a:p>
            <a:pPr indent="0" lvl="0" marL="0" rtl="0" algn="l">
              <a:spcBef>
                <a:spcPts val="800"/>
              </a:spcBef>
              <a:spcAft>
                <a:spcPts val="0"/>
              </a:spcAft>
              <a:buNone/>
            </a:pPr>
            <a:r>
              <a:rPr lang="en" u="sng">
                <a:solidFill>
                  <a:schemeClr val="hlink"/>
                </a:solidFill>
                <a:hlinkClick r:id="rId4"/>
              </a:rPr>
              <a:t>https://download.cms.gov/openpayments/PGYR22_P011824.ZIP</a:t>
            </a:r>
            <a:endParaRPr/>
          </a:p>
          <a:p>
            <a:pPr indent="0" lvl="0" marL="0" rtl="0" algn="l">
              <a:spcBef>
                <a:spcPts val="800"/>
              </a:spcBef>
              <a:spcAft>
                <a:spcPts val="0"/>
              </a:spcAft>
              <a:buNone/>
            </a:pPr>
            <a:r>
              <a:rPr lang="en"/>
              <a:t>Dataset 3: Office of </a:t>
            </a:r>
            <a:r>
              <a:rPr lang="en"/>
              <a:t>Inspector - Exclusion</a:t>
            </a:r>
            <a:r>
              <a:rPr lang="en"/>
              <a:t> list</a:t>
            </a:r>
            <a:endParaRPr/>
          </a:p>
          <a:p>
            <a:pPr indent="0" lvl="0" marL="0" rtl="0" algn="l">
              <a:spcBef>
                <a:spcPts val="800"/>
              </a:spcBef>
              <a:spcAft>
                <a:spcPts val="0"/>
              </a:spcAft>
              <a:buNone/>
            </a:pPr>
            <a:r>
              <a:rPr lang="en" u="sng">
                <a:solidFill>
                  <a:schemeClr val="hlink"/>
                </a:solidFill>
                <a:hlinkClick r:id="rId5"/>
              </a:rPr>
              <a:t>https://oig.hhs.gov/exclusions/downloadables/UPDATED.csv</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 </a:t>
            </a:r>
            <a:endParaRPr/>
          </a:p>
          <a:p>
            <a:pPr indent="0" lvl="0" marL="0" rtl="0" algn="l">
              <a:spcBef>
                <a:spcPts val="800"/>
              </a:spcBef>
              <a:spcAft>
                <a:spcPts val="800"/>
              </a:spcAft>
              <a:buNone/>
            </a:pPr>
            <a:r>
              <a:t/>
            </a:r>
            <a:endParaRPr/>
          </a:p>
        </p:txBody>
      </p:sp>
      <p:sp>
        <p:nvSpPr>
          <p:cNvPr id="162" name="Google Shape;162;p26"/>
          <p:cNvSpPr txBox="1"/>
          <p:nvPr>
            <p:ph idx="2" type="body"/>
          </p:nvPr>
        </p:nvSpPr>
        <p:spPr>
          <a:xfrm>
            <a:off x="4572000" y="972754"/>
            <a:ext cx="3999900" cy="1807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Google Colab</a:t>
            </a:r>
            <a:endParaRPr/>
          </a:p>
          <a:p>
            <a:pPr indent="-304800" lvl="0" marL="457200" rtl="0" algn="l">
              <a:spcBef>
                <a:spcPts val="0"/>
              </a:spcBef>
              <a:spcAft>
                <a:spcPts val="0"/>
              </a:spcAft>
              <a:buSzPts val="1200"/>
              <a:buAutoNum type="arabicPeriod"/>
            </a:pPr>
            <a:r>
              <a:rPr lang="en"/>
              <a:t>Python</a:t>
            </a:r>
            <a:endParaRPr/>
          </a:p>
          <a:p>
            <a:pPr indent="-304800" lvl="0" marL="457200" rtl="0" algn="l">
              <a:spcBef>
                <a:spcPts val="0"/>
              </a:spcBef>
              <a:spcAft>
                <a:spcPts val="0"/>
              </a:spcAft>
              <a:buSzPts val="1200"/>
              <a:buAutoNum type="arabicPeriod"/>
            </a:pPr>
            <a:r>
              <a:rPr lang="en"/>
              <a:t>PySpark</a:t>
            </a:r>
            <a:endParaRPr/>
          </a:p>
          <a:p>
            <a:pPr indent="-304800" lvl="0" marL="457200" rtl="0" algn="l">
              <a:spcBef>
                <a:spcPts val="0"/>
              </a:spcBef>
              <a:spcAft>
                <a:spcPts val="0"/>
              </a:spcAft>
              <a:buSzPts val="1200"/>
              <a:buAutoNum type="arabicPeriod"/>
            </a:pPr>
            <a:r>
              <a:rPr lang="en"/>
              <a:t>Dask</a:t>
            </a:r>
            <a:endParaRPr/>
          </a:p>
          <a:p>
            <a:pPr indent="-304800" lvl="0" marL="457200" rtl="0" algn="l">
              <a:spcBef>
                <a:spcPts val="0"/>
              </a:spcBef>
              <a:spcAft>
                <a:spcPts val="0"/>
              </a:spcAft>
              <a:buSzPts val="1200"/>
              <a:buAutoNum type="arabicPeriod"/>
            </a:pPr>
            <a:r>
              <a:rPr lang="en"/>
              <a:t>Pyspark - </a:t>
            </a:r>
            <a:r>
              <a:rPr lang="en"/>
              <a:t>MLlib</a:t>
            </a:r>
            <a:endParaRPr/>
          </a:p>
          <a:p>
            <a:pPr indent="-304800" lvl="0" marL="457200" rtl="0" algn="l">
              <a:spcBef>
                <a:spcPts val="0"/>
              </a:spcBef>
              <a:spcAft>
                <a:spcPts val="0"/>
              </a:spcAft>
              <a:buSzPts val="1200"/>
              <a:buAutoNum type="arabicPeriod"/>
            </a:pPr>
            <a:r>
              <a:rPr lang="en"/>
              <a:t>Sklearn</a:t>
            </a:r>
            <a:endParaRPr/>
          </a:p>
          <a:p>
            <a:pPr indent="-304800" lvl="0" marL="457200" rtl="0" algn="l">
              <a:spcBef>
                <a:spcPts val="0"/>
              </a:spcBef>
              <a:spcAft>
                <a:spcPts val="0"/>
              </a:spcAft>
              <a:buSzPts val="1200"/>
              <a:buAutoNum type="arabicPeriod"/>
            </a:pPr>
            <a:r>
              <a:rPr lang="en"/>
              <a:t>Pandas</a:t>
            </a:r>
            <a:endParaRPr/>
          </a:p>
          <a:p>
            <a:pPr indent="-304800" lvl="0" marL="457200" rtl="0" algn="l">
              <a:spcBef>
                <a:spcPts val="0"/>
              </a:spcBef>
              <a:spcAft>
                <a:spcPts val="0"/>
              </a:spcAft>
              <a:buSzPts val="1200"/>
              <a:buAutoNum type="arabicPeriod"/>
            </a:pPr>
            <a:r>
              <a:rPr lang="en"/>
              <a:t>Matplotlib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
        <p:nvSpPr>
          <p:cNvPr id="163" name="Google Shape;163;p26"/>
          <p:cNvSpPr txBox="1"/>
          <p:nvPr>
            <p:ph idx="3" type="subTitle"/>
          </p:nvPr>
        </p:nvSpPr>
        <p:spPr>
          <a:xfrm>
            <a:off x="407175" y="461849"/>
            <a:ext cx="39999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Data Sources</a:t>
            </a:r>
            <a:endParaRPr/>
          </a:p>
        </p:txBody>
      </p:sp>
      <p:sp>
        <p:nvSpPr>
          <p:cNvPr id="164" name="Google Shape;164;p26"/>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2</a:t>
            </a:r>
            <a:endParaRPr b="1" sz="700">
              <a:solidFill>
                <a:srgbClr val="9A6ABA"/>
              </a:solidFill>
              <a:latin typeface="Montserrat"/>
              <a:ea typeface="Montserrat"/>
              <a:cs typeface="Montserrat"/>
              <a:sym typeface="Montserrat"/>
            </a:endParaRPr>
          </a:p>
        </p:txBody>
      </p:sp>
      <p:sp>
        <p:nvSpPr>
          <p:cNvPr id="165" name="Google Shape;165;p26"/>
          <p:cNvSpPr txBox="1"/>
          <p:nvPr>
            <p:ph idx="3" type="subTitle"/>
          </p:nvPr>
        </p:nvSpPr>
        <p:spPr>
          <a:xfrm>
            <a:off x="4572000" y="461849"/>
            <a:ext cx="39999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Tech Stack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708000"/>
            <a:ext cx="313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 to the codebase </a:t>
            </a:r>
            <a:endParaRPr/>
          </a:p>
        </p:txBody>
      </p:sp>
      <p:sp>
        <p:nvSpPr>
          <p:cNvPr id="171" name="Google Shape;171;p27"/>
          <p:cNvSpPr txBox="1"/>
          <p:nvPr>
            <p:ph idx="1" type="body"/>
          </p:nvPr>
        </p:nvSpPr>
        <p:spPr>
          <a:xfrm>
            <a:off x="311700" y="1542000"/>
            <a:ext cx="7561800" cy="28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hlink"/>
                </a:solidFill>
                <a:latin typeface="Arial"/>
                <a:ea typeface="Arial"/>
                <a:cs typeface="Arial"/>
                <a:sym typeface="Arial"/>
                <a:hlinkClick r:id="rId3"/>
              </a:rPr>
              <a:t>https://github.com/soumilinandi/Healthcare-Fraud-Detector-Tool</a:t>
            </a:r>
            <a:endParaRPr sz="2000">
              <a:latin typeface="Arial"/>
              <a:ea typeface="Arial"/>
              <a:cs typeface="Arial"/>
              <a:sym typeface="Arial"/>
            </a:endParaRPr>
          </a:p>
          <a:p>
            <a:pPr indent="0" lvl="0" marL="0" rtl="0" algn="l">
              <a:spcBef>
                <a:spcPts val="1000"/>
              </a:spcBef>
              <a:spcAft>
                <a:spcPts val="1000"/>
              </a:spcAft>
              <a:buNone/>
            </a:pPr>
            <a:r>
              <a:rPr lang="en" sz="2000">
                <a:latin typeface="Arial"/>
                <a:ea typeface="Arial"/>
                <a:cs typeface="Arial"/>
                <a:sym typeface="Arial"/>
              </a:rPr>
              <a:t>The readme provides all steps to reproduce the results using Google Colab :)</a:t>
            </a:r>
            <a:endParaRPr sz="2000">
              <a:latin typeface="Arial"/>
              <a:ea typeface="Arial"/>
              <a:cs typeface="Arial"/>
              <a:sym typeface="Arial"/>
            </a:endParaRPr>
          </a:p>
        </p:txBody>
      </p:sp>
      <p:sp>
        <p:nvSpPr>
          <p:cNvPr id="172" name="Google Shape;172;p27"/>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1</a:t>
            </a:r>
            <a:endParaRPr b="1" sz="700">
              <a:solidFill>
                <a:srgbClr val="9A6ABA"/>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YU Elegant">
  <a:themeElements>
    <a:clrScheme name="Simple Light">
      <a:dk1>
        <a:srgbClr val="57068C"/>
      </a:dk1>
      <a:lt1>
        <a:srgbClr val="FFFFFF"/>
      </a:lt1>
      <a:dk2>
        <a:srgbClr val="333333"/>
      </a:dk2>
      <a:lt2>
        <a:srgbClr val="E3DFE9"/>
      </a:lt2>
      <a:accent1>
        <a:srgbClr val="9A6ABA"/>
      </a:accent1>
      <a:accent2>
        <a:srgbClr val="330662"/>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